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68" r:id="rId9"/>
    <p:sldId id="263" r:id="rId10"/>
    <p:sldId id="264" r:id="rId11"/>
    <p:sldId id="266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649C86-2DE2-4BB2-8AAA-21C9544834D0}" v="2279" dt="2021-01-29T06:47:30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onsus Farel" userId="a9e45b0b590a4953" providerId="Windows Live" clId="Web-{D2649C86-2DE2-4BB2-8AAA-21C9544834D0}"/>
    <pc:docChg chg="addSld delSld modSld addMainMaster delMainMaster">
      <pc:chgData name="Alfonsus Farel" userId="a9e45b0b590a4953" providerId="Windows Live" clId="Web-{D2649C86-2DE2-4BB2-8AAA-21C9544834D0}" dt="2021-01-29T06:47:30.299" v="1163"/>
      <pc:docMkLst>
        <pc:docMk/>
      </pc:docMkLst>
      <pc:sldChg chg="addSp modSp mod setBg modClrScheme chgLayout">
        <pc:chgData name="Alfonsus Farel" userId="a9e45b0b590a4953" providerId="Windows Live" clId="Web-{D2649C86-2DE2-4BB2-8AAA-21C9544834D0}" dt="2021-01-29T06:00:54.305" v="0"/>
        <pc:sldMkLst>
          <pc:docMk/>
          <pc:sldMk cId="4262868419" sldId="256"/>
        </pc:sldMkLst>
        <pc:spChg chg="mod">
          <ac:chgData name="Alfonsus Farel" userId="a9e45b0b590a4953" providerId="Windows Live" clId="Web-{D2649C86-2DE2-4BB2-8AAA-21C9544834D0}" dt="2021-01-29T06:00:54.305" v="0"/>
          <ac:spMkLst>
            <pc:docMk/>
            <pc:sldMk cId="4262868419" sldId="256"/>
            <ac:spMk id="2" creationId="{70752FD7-76EF-4EBF-8807-5A08A9C8EA09}"/>
          </ac:spMkLst>
        </pc:spChg>
        <pc:spChg chg="mod">
          <ac:chgData name="Alfonsus Farel" userId="a9e45b0b590a4953" providerId="Windows Live" clId="Web-{D2649C86-2DE2-4BB2-8AAA-21C9544834D0}" dt="2021-01-29T06:00:54.305" v="0"/>
          <ac:spMkLst>
            <pc:docMk/>
            <pc:sldMk cId="4262868419" sldId="256"/>
            <ac:spMk id="3" creationId="{F4C8D8C1-1062-49B2-BB56-D9F8E5DA6EB6}"/>
          </ac:spMkLst>
        </pc:spChg>
        <pc:spChg chg="add">
          <ac:chgData name="Alfonsus Farel" userId="a9e45b0b590a4953" providerId="Windows Live" clId="Web-{D2649C86-2DE2-4BB2-8AAA-21C9544834D0}" dt="2021-01-29T06:00:54.305" v="0"/>
          <ac:spMkLst>
            <pc:docMk/>
            <pc:sldMk cId="4262868419" sldId="256"/>
            <ac:spMk id="9" creationId="{9B45BA4C-9B54-4496-821F-9E0985CA984D}"/>
          </ac:spMkLst>
        </pc:spChg>
        <pc:picChg chg="add">
          <ac:chgData name="Alfonsus Farel" userId="a9e45b0b590a4953" providerId="Windows Live" clId="Web-{D2649C86-2DE2-4BB2-8AAA-21C9544834D0}" dt="2021-01-29T06:00:54.305" v="0"/>
          <ac:picMkLst>
            <pc:docMk/>
            <pc:sldMk cId="4262868419" sldId="256"/>
            <ac:picMk id="4" creationId="{2FB0C570-500C-41CB-9CA8-D05856B6F1DC}"/>
          </ac:picMkLst>
        </pc:picChg>
      </pc:sldChg>
      <pc:sldChg chg="addSp delSp modSp new mod setBg">
        <pc:chgData name="Alfonsus Farel" userId="a9e45b0b590a4953" providerId="Windows Live" clId="Web-{D2649C86-2DE2-4BB2-8AAA-21C9544834D0}" dt="2021-01-29T06:36:16.789" v="1010"/>
        <pc:sldMkLst>
          <pc:docMk/>
          <pc:sldMk cId="1310406986" sldId="257"/>
        </pc:sldMkLst>
        <pc:spChg chg="mod">
          <ac:chgData name="Alfonsus Farel" userId="a9e45b0b590a4953" providerId="Windows Live" clId="Web-{D2649C86-2DE2-4BB2-8AAA-21C9544834D0}" dt="2021-01-29T06:36:16.789" v="1010"/>
          <ac:spMkLst>
            <pc:docMk/>
            <pc:sldMk cId="1310406986" sldId="257"/>
            <ac:spMk id="2" creationId="{0CF5C336-6E9E-435F-816D-C1E8D0938E29}"/>
          </ac:spMkLst>
        </pc:spChg>
        <pc:spChg chg="add del mod">
          <ac:chgData name="Alfonsus Farel" userId="a9e45b0b590a4953" providerId="Windows Live" clId="Web-{D2649C86-2DE2-4BB2-8AAA-21C9544834D0}" dt="2021-01-29T06:35:02.085" v="1002"/>
          <ac:spMkLst>
            <pc:docMk/>
            <pc:sldMk cId="1310406986" sldId="257"/>
            <ac:spMk id="3" creationId="{1245C4B3-9A67-4CAE-BAC0-0B729CCB1836}"/>
          </ac:spMkLst>
        </pc:spChg>
        <pc:spChg chg="add del">
          <ac:chgData name="Alfonsus Farel" userId="a9e45b0b590a4953" providerId="Windows Live" clId="Web-{D2649C86-2DE2-4BB2-8AAA-21C9544834D0}" dt="2021-01-29T06:35:02.085" v="1002"/>
          <ac:spMkLst>
            <pc:docMk/>
            <pc:sldMk cId="1310406986" sldId="257"/>
            <ac:spMk id="8" creationId="{84136905-015B-4510-B514-027CBA846BD6}"/>
          </ac:spMkLst>
        </pc:spChg>
        <pc:spChg chg="add del">
          <ac:chgData name="Alfonsus Farel" userId="a9e45b0b590a4953" providerId="Windows Live" clId="Web-{D2649C86-2DE2-4BB2-8AAA-21C9544834D0}" dt="2021-01-29T06:35:02.085" v="1002"/>
          <ac:spMkLst>
            <pc:docMk/>
            <pc:sldMk cId="1310406986" sldId="257"/>
            <ac:spMk id="10" creationId="{36CD0F97-2E5B-4E84-8544-EB24DED10446}"/>
          </ac:spMkLst>
        </pc:spChg>
        <pc:spChg chg="add del">
          <ac:chgData name="Alfonsus Farel" userId="a9e45b0b590a4953" providerId="Windows Live" clId="Web-{D2649C86-2DE2-4BB2-8AAA-21C9544834D0}" dt="2021-01-29T06:35:02.085" v="1002"/>
          <ac:spMkLst>
            <pc:docMk/>
            <pc:sldMk cId="1310406986" sldId="257"/>
            <ac:spMk id="12" creationId="{65CDAFE1-059B-49EF-8E73-47DED29BD77B}"/>
          </ac:spMkLst>
        </pc:spChg>
        <pc:spChg chg="add">
          <ac:chgData name="Alfonsus Farel" userId="a9e45b0b590a4953" providerId="Windows Live" clId="Web-{D2649C86-2DE2-4BB2-8AAA-21C9544834D0}" dt="2021-01-29T06:36:16.789" v="1010"/>
          <ac:spMkLst>
            <pc:docMk/>
            <pc:sldMk cId="1310406986" sldId="257"/>
            <ac:spMk id="17" creationId="{358B6E23-8493-4A0F-9409-1BB1B3567C13}"/>
          </ac:spMkLst>
        </pc:spChg>
        <pc:spChg chg="add del">
          <ac:chgData name="Alfonsus Farel" userId="a9e45b0b590a4953" providerId="Windows Live" clId="Web-{D2649C86-2DE2-4BB2-8AAA-21C9544834D0}" dt="2021-01-29T06:36:16.649" v="1009"/>
          <ac:spMkLst>
            <pc:docMk/>
            <pc:sldMk cId="1310406986" sldId="257"/>
            <ac:spMk id="20" creationId="{4B9142F6-DB97-45E1-995D-D4D206E093DC}"/>
          </ac:spMkLst>
        </pc:spChg>
        <pc:spChg chg="add">
          <ac:chgData name="Alfonsus Farel" userId="a9e45b0b590a4953" providerId="Windows Live" clId="Web-{D2649C86-2DE2-4BB2-8AAA-21C9544834D0}" dt="2021-01-29T06:36:16.789" v="1010"/>
          <ac:spMkLst>
            <pc:docMk/>
            <pc:sldMk cId="1310406986" sldId="257"/>
            <ac:spMk id="22" creationId="{C99238EC-3EDA-4FF6-9F43-081294A93FF3}"/>
          </ac:spMkLst>
        </pc:spChg>
        <pc:spChg chg="add">
          <ac:chgData name="Alfonsus Farel" userId="a9e45b0b590a4953" providerId="Windows Live" clId="Web-{D2649C86-2DE2-4BB2-8AAA-21C9544834D0}" dt="2021-01-29T06:36:16.789" v="1010"/>
          <ac:spMkLst>
            <pc:docMk/>
            <pc:sldMk cId="1310406986" sldId="257"/>
            <ac:spMk id="24" creationId="{F4993D4D-98B3-40A7-986E-15AB6E63139C}"/>
          </ac:spMkLst>
        </pc:spChg>
        <pc:spChg chg="add del mod">
          <ac:chgData name="Alfonsus Farel" userId="a9e45b0b590a4953" providerId="Windows Live" clId="Web-{D2649C86-2DE2-4BB2-8AAA-21C9544834D0}" dt="2021-01-29T06:35:37.851" v="1005"/>
          <ac:spMkLst>
            <pc:docMk/>
            <pc:sldMk cId="1310406986" sldId="257"/>
            <ac:spMk id="28" creationId="{34350367-439D-419B-84AE-F0C1392DCAF4}"/>
          </ac:spMkLst>
        </pc:spChg>
        <pc:graphicFrameChg chg="add del">
          <ac:chgData name="Alfonsus Farel" userId="a9e45b0b590a4953" providerId="Windows Live" clId="Web-{D2649C86-2DE2-4BB2-8AAA-21C9544834D0}" dt="2021-01-29T06:35:02.054" v="1001"/>
          <ac:graphicFrameMkLst>
            <pc:docMk/>
            <pc:sldMk cId="1310406986" sldId="257"/>
            <ac:graphicFrameMk id="14" creationId="{F5FBFFCB-7CDD-46C6-8ADE-51EE3BC85447}"/>
          </ac:graphicFrameMkLst>
        </pc:graphicFrameChg>
        <pc:graphicFrameChg chg="add del mod modGraphic">
          <ac:chgData name="Alfonsus Farel" userId="a9e45b0b590a4953" providerId="Windows Live" clId="Web-{D2649C86-2DE2-4BB2-8AAA-21C9544834D0}" dt="2021-01-29T06:36:16.789" v="1010"/>
          <ac:graphicFrameMkLst>
            <pc:docMk/>
            <pc:sldMk cId="1310406986" sldId="257"/>
            <ac:graphicFrameMk id="15" creationId="{37329C51-8D49-4765-A361-F16B88D6B2D5}"/>
          </ac:graphicFrameMkLst>
        </pc:graphicFrameChg>
        <pc:picChg chg="add del mod">
          <ac:chgData name="Alfonsus Farel" userId="a9e45b0b590a4953" providerId="Windows Live" clId="Web-{D2649C86-2DE2-4BB2-8AAA-21C9544834D0}" dt="2021-01-29T06:35:53.492" v="1007"/>
          <ac:picMkLst>
            <pc:docMk/>
            <pc:sldMk cId="1310406986" sldId="257"/>
            <ac:picMk id="26" creationId="{4098FB91-5AEB-410C-B73A-2BA1B80A529E}"/>
          </ac:picMkLst>
        </pc:picChg>
      </pc:sldChg>
      <pc:sldChg chg="addSp delSp modSp new mod setBg">
        <pc:chgData name="Alfonsus Farel" userId="a9e45b0b590a4953" providerId="Windows Live" clId="Web-{D2649C86-2DE2-4BB2-8AAA-21C9544834D0}" dt="2021-01-29T06:36:41.446" v="1011"/>
        <pc:sldMkLst>
          <pc:docMk/>
          <pc:sldMk cId="607505359" sldId="258"/>
        </pc:sldMkLst>
        <pc:spChg chg="mod">
          <ac:chgData name="Alfonsus Farel" userId="a9e45b0b590a4953" providerId="Windows Live" clId="Web-{D2649C86-2DE2-4BB2-8AAA-21C9544834D0}" dt="2021-01-29T06:09:02.921" v="244"/>
          <ac:spMkLst>
            <pc:docMk/>
            <pc:sldMk cId="607505359" sldId="258"/>
            <ac:spMk id="2" creationId="{8AF08660-C1A0-41A8-8314-9D00D6C8A8D4}"/>
          </ac:spMkLst>
        </pc:spChg>
        <pc:spChg chg="add del mod">
          <ac:chgData name="Alfonsus Farel" userId="a9e45b0b590a4953" providerId="Windows Live" clId="Web-{D2649C86-2DE2-4BB2-8AAA-21C9544834D0}" dt="2021-01-29T06:36:41.446" v="1011"/>
          <ac:spMkLst>
            <pc:docMk/>
            <pc:sldMk cId="607505359" sldId="258"/>
            <ac:spMk id="3" creationId="{46676C80-EBA0-4E93-82DA-93E7E35616D6}"/>
          </ac:spMkLst>
        </pc:spChg>
        <pc:spChg chg="add del">
          <ac:chgData name="Alfonsus Farel" userId="a9e45b0b590a4953" providerId="Windows Live" clId="Web-{D2649C86-2DE2-4BB2-8AAA-21C9544834D0}" dt="2021-01-29T06:09:02.921" v="244"/>
          <ac:spMkLst>
            <pc:docMk/>
            <pc:sldMk cId="607505359" sldId="258"/>
            <ac:spMk id="5" creationId="{84136905-015B-4510-B514-027CBA846BD6}"/>
          </ac:spMkLst>
        </pc:spChg>
        <pc:spChg chg="add del">
          <ac:chgData name="Alfonsus Farel" userId="a9e45b0b590a4953" providerId="Windows Live" clId="Web-{D2649C86-2DE2-4BB2-8AAA-21C9544834D0}" dt="2021-01-29T06:09:02.921" v="244"/>
          <ac:spMkLst>
            <pc:docMk/>
            <pc:sldMk cId="607505359" sldId="258"/>
            <ac:spMk id="6" creationId="{36CD0F97-2E5B-4E84-8544-EB24DED10446}"/>
          </ac:spMkLst>
        </pc:spChg>
        <pc:spChg chg="add del">
          <ac:chgData name="Alfonsus Farel" userId="a9e45b0b590a4953" providerId="Windows Live" clId="Web-{D2649C86-2DE2-4BB2-8AAA-21C9544834D0}" dt="2021-01-29T06:09:02.921" v="244"/>
          <ac:spMkLst>
            <pc:docMk/>
            <pc:sldMk cId="607505359" sldId="258"/>
            <ac:spMk id="7" creationId="{65CDAFE1-059B-49EF-8E73-47DED29BD77B}"/>
          </ac:spMkLst>
        </pc:spChg>
        <pc:spChg chg="add del">
          <ac:chgData name="Alfonsus Farel" userId="a9e45b0b590a4953" providerId="Windows Live" clId="Web-{D2649C86-2DE2-4BB2-8AAA-21C9544834D0}" dt="2021-01-29T06:08:28.890" v="238"/>
          <ac:spMkLst>
            <pc:docMk/>
            <pc:sldMk cId="607505359" sldId="258"/>
            <ac:spMk id="8" creationId="{49306479-8C4D-4E4A-A330-DFC80A8A01BE}"/>
          </ac:spMkLst>
        </pc:spChg>
        <pc:spChg chg="add del">
          <ac:chgData name="Alfonsus Farel" userId="a9e45b0b590a4953" providerId="Windows Live" clId="Web-{D2649C86-2DE2-4BB2-8AAA-21C9544834D0}" dt="2021-01-29T06:36:41.446" v="1011"/>
          <ac:spMkLst>
            <pc:docMk/>
            <pc:sldMk cId="607505359" sldId="258"/>
            <ac:spMk id="9" creationId="{84136905-015B-4510-B514-027CBA846BD6}"/>
          </ac:spMkLst>
        </pc:spChg>
        <pc:spChg chg="add del">
          <ac:chgData name="Alfonsus Farel" userId="a9e45b0b590a4953" providerId="Windows Live" clId="Web-{D2649C86-2DE2-4BB2-8AAA-21C9544834D0}" dt="2021-01-29T06:08:28.890" v="238"/>
          <ac:spMkLst>
            <pc:docMk/>
            <pc:sldMk cId="607505359" sldId="258"/>
            <ac:spMk id="10" creationId="{9B45BA4C-9B54-4496-821F-9E0985CA984D}"/>
          </ac:spMkLst>
        </pc:spChg>
        <pc:spChg chg="add del">
          <ac:chgData name="Alfonsus Farel" userId="a9e45b0b590a4953" providerId="Windows Live" clId="Web-{D2649C86-2DE2-4BB2-8AAA-21C9544834D0}" dt="2021-01-29T06:36:41.446" v="1011"/>
          <ac:spMkLst>
            <pc:docMk/>
            <pc:sldMk cId="607505359" sldId="258"/>
            <ac:spMk id="11" creationId="{36CD0F97-2E5B-4E84-8544-EB24DED10446}"/>
          </ac:spMkLst>
        </pc:spChg>
        <pc:spChg chg="add del">
          <ac:chgData name="Alfonsus Farel" userId="a9e45b0b590a4953" providerId="Windows Live" clId="Web-{D2649C86-2DE2-4BB2-8AAA-21C9544834D0}" dt="2021-01-29T06:08:28.890" v="238"/>
          <ac:spMkLst>
            <pc:docMk/>
            <pc:sldMk cId="607505359" sldId="258"/>
            <ac:spMk id="12" creationId="{85E1BB9D-FAFF-4C3E-9E44-13F8FBABCD62}"/>
          </ac:spMkLst>
        </pc:spChg>
        <pc:spChg chg="add del">
          <ac:chgData name="Alfonsus Farel" userId="a9e45b0b590a4953" providerId="Windows Live" clId="Web-{D2649C86-2DE2-4BB2-8AAA-21C9544834D0}" dt="2021-01-29T06:08:28.890" v="238"/>
          <ac:spMkLst>
            <pc:docMk/>
            <pc:sldMk cId="607505359" sldId="258"/>
            <ac:spMk id="14" creationId="{47C897C6-901F-410E-B2AC-162ED94B010E}"/>
          </ac:spMkLst>
        </pc:spChg>
        <pc:spChg chg="add del">
          <ac:chgData name="Alfonsus Farel" userId="a9e45b0b590a4953" providerId="Windows Live" clId="Web-{D2649C86-2DE2-4BB2-8AAA-21C9544834D0}" dt="2021-01-29T06:36:41.446" v="1011"/>
          <ac:spMkLst>
            <pc:docMk/>
            <pc:sldMk cId="607505359" sldId="258"/>
            <ac:spMk id="16" creationId="{3B272257-593A-402F-88FA-F1DECD9E3FC4}"/>
          </ac:spMkLst>
        </pc:spChg>
        <pc:spChg chg="add">
          <ac:chgData name="Alfonsus Farel" userId="a9e45b0b590a4953" providerId="Windows Live" clId="Web-{D2649C86-2DE2-4BB2-8AAA-21C9544834D0}" dt="2021-01-29T06:36:41.446" v="1011"/>
          <ac:spMkLst>
            <pc:docMk/>
            <pc:sldMk cId="607505359" sldId="258"/>
            <ac:spMk id="21" creationId="{84136905-015B-4510-B514-027CBA846BD6}"/>
          </ac:spMkLst>
        </pc:spChg>
        <pc:spChg chg="add">
          <ac:chgData name="Alfonsus Farel" userId="a9e45b0b590a4953" providerId="Windows Live" clId="Web-{D2649C86-2DE2-4BB2-8AAA-21C9544834D0}" dt="2021-01-29T06:36:41.446" v="1011"/>
          <ac:spMkLst>
            <pc:docMk/>
            <pc:sldMk cId="607505359" sldId="258"/>
            <ac:spMk id="23" creationId="{36CD0F97-2E5B-4E84-8544-EB24DED10446}"/>
          </ac:spMkLst>
        </pc:spChg>
        <pc:spChg chg="add">
          <ac:chgData name="Alfonsus Farel" userId="a9e45b0b590a4953" providerId="Windows Live" clId="Web-{D2649C86-2DE2-4BB2-8AAA-21C9544834D0}" dt="2021-01-29T06:36:41.446" v="1011"/>
          <ac:spMkLst>
            <pc:docMk/>
            <pc:sldMk cId="607505359" sldId="258"/>
            <ac:spMk id="25" creationId="{3B272257-593A-402F-88FA-F1DECD9E3FC4}"/>
          </ac:spMkLst>
        </pc:spChg>
      </pc:sldChg>
      <pc:sldChg chg="addSp delSp modSp new mod setBg">
        <pc:chgData name="Alfonsus Farel" userId="a9e45b0b590a4953" providerId="Windows Live" clId="Web-{D2649C86-2DE2-4BB2-8AAA-21C9544834D0}" dt="2021-01-29T06:25:07.748" v="645"/>
        <pc:sldMkLst>
          <pc:docMk/>
          <pc:sldMk cId="3496443406" sldId="259"/>
        </pc:sldMkLst>
        <pc:spChg chg="mod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2" creationId="{54CB0FD8-FBD7-4F76-9C11-65F7597B5DE1}"/>
          </ac:spMkLst>
        </pc:spChg>
        <pc:spChg chg="mod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3" creationId="{EAB2CD33-EA9C-46F5-B478-DF1D716A9359}"/>
          </ac:spMkLst>
        </pc:spChg>
        <pc:spChg chg="add del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8" creationId="{49306479-8C4D-4E4A-A330-DFC80A8A01BE}"/>
          </ac:spMkLst>
        </pc:spChg>
        <pc:spChg chg="add del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10" creationId="{9B45BA4C-9B54-4496-821F-9E0985CA984D}"/>
          </ac:spMkLst>
        </pc:spChg>
        <pc:spChg chg="add del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12" creationId="{85E1BB9D-FAFF-4C3E-9E44-13F8FBABCD62}"/>
          </ac:spMkLst>
        </pc:spChg>
        <pc:spChg chg="add del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14" creationId="{47C897C6-901F-410E-B2AC-162ED94B010E}"/>
          </ac:spMkLst>
        </pc:spChg>
        <pc:spChg chg="add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19" creationId="{49306479-8C4D-4E4A-A330-DFC80A8A01BE}"/>
          </ac:spMkLst>
        </pc:spChg>
        <pc:spChg chg="add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21" creationId="{9B45BA4C-9B54-4496-821F-9E0985CA984D}"/>
          </ac:spMkLst>
        </pc:spChg>
        <pc:spChg chg="add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23" creationId="{85E1BB9D-FAFF-4C3E-9E44-13F8FBABCD62}"/>
          </ac:spMkLst>
        </pc:spChg>
        <pc:spChg chg="add">
          <ac:chgData name="Alfonsus Farel" userId="a9e45b0b590a4953" providerId="Windows Live" clId="Web-{D2649C86-2DE2-4BB2-8AAA-21C9544834D0}" dt="2021-01-29T06:25:07.748" v="645"/>
          <ac:spMkLst>
            <pc:docMk/>
            <pc:sldMk cId="3496443406" sldId="259"/>
            <ac:spMk id="25" creationId="{4FCC0365-8932-4A68-AACE-DF18F71F041E}"/>
          </ac:spMkLst>
        </pc:spChg>
      </pc:sldChg>
      <pc:sldChg chg="addSp modSp new">
        <pc:chgData name="Alfonsus Farel" userId="a9e45b0b590a4953" providerId="Windows Live" clId="Web-{D2649C86-2DE2-4BB2-8AAA-21C9544834D0}" dt="2021-01-29T06:21:26.432" v="630" actId="20577"/>
        <pc:sldMkLst>
          <pc:docMk/>
          <pc:sldMk cId="300721551" sldId="260"/>
        </pc:sldMkLst>
        <pc:spChg chg="mod">
          <ac:chgData name="Alfonsus Farel" userId="a9e45b0b590a4953" providerId="Windows Live" clId="Web-{D2649C86-2DE2-4BB2-8AAA-21C9544834D0}" dt="2021-01-29T06:17:34.851" v="528" actId="20577"/>
          <ac:spMkLst>
            <pc:docMk/>
            <pc:sldMk cId="300721551" sldId="260"/>
            <ac:spMk id="2" creationId="{53A92954-073D-4891-B53F-683C5DB2BFD0}"/>
          </ac:spMkLst>
        </pc:spChg>
        <pc:spChg chg="mod">
          <ac:chgData name="Alfonsus Farel" userId="a9e45b0b590a4953" providerId="Windows Live" clId="Web-{D2649C86-2DE2-4BB2-8AAA-21C9544834D0}" dt="2021-01-29T06:20:27.572" v="574" actId="20577"/>
          <ac:spMkLst>
            <pc:docMk/>
            <pc:sldMk cId="300721551" sldId="260"/>
            <ac:spMk id="3" creationId="{8DEA7BC1-E084-4AF7-84BD-6AD9768907DC}"/>
          </ac:spMkLst>
        </pc:spChg>
        <pc:spChg chg="add mod">
          <ac:chgData name="Alfonsus Farel" userId="a9e45b0b590a4953" providerId="Windows Live" clId="Web-{D2649C86-2DE2-4BB2-8AAA-21C9544834D0}" dt="2021-01-29T06:21:26.432" v="630" actId="20577"/>
          <ac:spMkLst>
            <pc:docMk/>
            <pc:sldMk cId="300721551" sldId="260"/>
            <ac:spMk id="5" creationId="{B9C579C4-5140-49DD-B4D2-28395E0F3E72}"/>
          </ac:spMkLst>
        </pc:spChg>
      </pc:sldChg>
      <pc:sldChg chg="addSp delSp modSp new mod setBg">
        <pc:chgData name="Alfonsus Farel" userId="a9e45b0b590a4953" providerId="Windows Live" clId="Web-{D2649C86-2DE2-4BB2-8AAA-21C9544834D0}" dt="2021-01-29T06:32:53.349" v="961"/>
        <pc:sldMkLst>
          <pc:docMk/>
          <pc:sldMk cId="2090994083" sldId="261"/>
        </pc:sldMkLst>
        <pc:spChg chg="mod">
          <ac:chgData name="Alfonsus Farel" userId="a9e45b0b590a4953" providerId="Windows Live" clId="Web-{D2649C86-2DE2-4BB2-8AAA-21C9544834D0}" dt="2021-01-29T06:32:53.349" v="961"/>
          <ac:spMkLst>
            <pc:docMk/>
            <pc:sldMk cId="2090994083" sldId="261"/>
            <ac:spMk id="2" creationId="{E710CB9B-F69A-4B7A-9F63-A37BB498B61E}"/>
          </ac:spMkLst>
        </pc:spChg>
        <pc:spChg chg="add del mod">
          <ac:chgData name="Alfonsus Farel" userId="a9e45b0b590a4953" providerId="Windows Live" clId="Web-{D2649C86-2DE2-4BB2-8AAA-21C9544834D0}" dt="2021-01-29T06:31:20.035" v="888"/>
          <ac:spMkLst>
            <pc:docMk/>
            <pc:sldMk cId="2090994083" sldId="261"/>
            <ac:spMk id="3" creationId="{1E0885FE-3347-4D71-91AF-C4C617E12578}"/>
          </ac:spMkLst>
        </pc:spChg>
        <pc:spChg chg="add del">
          <ac:chgData name="Alfonsus Farel" userId="a9e45b0b590a4953" providerId="Windows Live" clId="Web-{D2649C86-2DE2-4BB2-8AAA-21C9544834D0}" dt="2021-01-29T06:32:53.349" v="961"/>
          <ac:spMkLst>
            <pc:docMk/>
            <pc:sldMk cId="2090994083" sldId="261"/>
            <ac:spMk id="6" creationId="{358B6E23-8493-4A0F-9409-1BB1B3567C13}"/>
          </ac:spMkLst>
        </pc:spChg>
        <pc:spChg chg="add del">
          <ac:chgData name="Alfonsus Farel" userId="a9e45b0b590a4953" providerId="Windows Live" clId="Web-{D2649C86-2DE2-4BB2-8AAA-21C9544834D0}" dt="2021-01-29T06:32:53.349" v="961"/>
          <ac:spMkLst>
            <pc:docMk/>
            <pc:sldMk cId="2090994083" sldId="261"/>
            <ac:spMk id="7" creationId="{C99238EC-3EDA-4FF6-9F43-081294A93FF3}"/>
          </ac:spMkLst>
        </pc:spChg>
        <pc:spChg chg="add del">
          <ac:chgData name="Alfonsus Farel" userId="a9e45b0b590a4953" providerId="Windows Live" clId="Web-{D2649C86-2DE2-4BB2-8AAA-21C9544834D0}" dt="2021-01-29T06:32:53.349" v="961"/>
          <ac:spMkLst>
            <pc:docMk/>
            <pc:sldMk cId="2090994083" sldId="261"/>
            <ac:spMk id="8" creationId="{F4993D4D-98B3-40A7-986E-15AB6E63139C}"/>
          </ac:spMkLst>
        </pc:spChg>
        <pc:spChg chg="add del">
          <ac:chgData name="Alfonsus Farel" userId="a9e45b0b590a4953" providerId="Windows Live" clId="Web-{D2649C86-2DE2-4BB2-8AAA-21C9544834D0}" dt="2021-01-29T06:31:20.004" v="887"/>
          <ac:spMkLst>
            <pc:docMk/>
            <pc:sldMk cId="2090994083" sldId="261"/>
            <ac:spMk id="9" creationId="{358B6E23-8493-4A0F-9409-1BB1B3567C13}"/>
          </ac:spMkLst>
        </pc:spChg>
        <pc:spChg chg="add del">
          <ac:chgData name="Alfonsus Farel" userId="a9e45b0b590a4953" providerId="Windows Live" clId="Web-{D2649C86-2DE2-4BB2-8AAA-21C9544834D0}" dt="2021-01-29T06:31:20.004" v="887"/>
          <ac:spMkLst>
            <pc:docMk/>
            <pc:sldMk cId="2090994083" sldId="261"/>
            <ac:spMk id="11" creationId="{C99238EC-3EDA-4FF6-9F43-081294A93FF3}"/>
          </ac:spMkLst>
        </pc:spChg>
        <pc:spChg chg="add del">
          <ac:chgData name="Alfonsus Farel" userId="a9e45b0b590a4953" providerId="Windows Live" clId="Web-{D2649C86-2DE2-4BB2-8AAA-21C9544834D0}" dt="2021-01-29T06:31:20.004" v="887"/>
          <ac:spMkLst>
            <pc:docMk/>
            <pc:sldMk cId="2090994083" sldId="261"/>
            <ac:spMk id="13" creationId="{F4993D4D-98B3-40A7-986E-15AB6E63139C}"/>
          </ac:spMkLst>
        </pc:spChg>
        <pc:spChg chg="add">
          <ac:chgData name="Alfonsus Farel" userId="a9e45b0b590a4953" providerId="Windows Live" clId="Web-{D2649C86-2DE2-4BB2-8AAA-21C9544834D0}" dt="2021-01-29T06:32:53.349" v="961"/>
          <ac:spMkLst>
            <pc:docMk/>
            <pc:sldMk cId="2090994083" sldId="261"/>
            <ac:spMk id="15" creationId="{84136905-015B-4510-B514-027CBA846BD6}"/>
          </ac:spMkLst>
        </pc:spChg>
        <pc:spChg chg="add">
          <ac:chgData name="Alfonsus Farel" userId="a9e45b0b590a4953" providerId="Windows Live" clId="Web-{D2649C86-2DE2-4BB2-8AAA-21C9544834D0}" dt="2021-01-29T06:32:53.349" v="961"/>
          <ac:spMkLst>
            <pc:docMk/>
            <pc:sldMk cId="2090994083" sldId="261"/>
            <ac:spMk id="17" creationId="{36CD0F97-2E5B-4E84-8544-EB24DED10446}"/>
          </ac:spMkLst>
        </pc:spChg>
        <pc:spChg chg="add">
          <ac:chgData name="Alfonsus Farel" userId="a9e45b0b590a4953" providerId="Windows Live" clId="Web-{D2649C86-2DE2-4BB2-8AAA-21C9544834D0}" dt="2021-01-29T06:32:53.349" v="961"/>
          <ac:spMkLst>
            <pc:docMk/>
            <pc:sldMk cId="2090994083" sldId="261"/>
            <ac:spMk id="19" creationId="{3B272257-593A-402F-88FA-F1DECD9E3FC4}"/>
          </ac:spMkLst>
        </pc:spChg>
        <pc:spChg chg="add del mod">
          <ac:chgData name="Alfonsus Farel" userId="a9e45b0b590a4953" providerId="Windows Live" clId="Web-{D2649C86-2DE2-4BB2-8AAA-21C9544834D0}" dt="2021-01-29T06:32:02.145" v="905"/>
          <ac:spMkLst>
            <pc:docMk/>
            <pc:sldMk cId="2090994083" sldId="261"/>
            <ac:spMk id="117" creationId="{CC2F223B-FE2B-4585-B7A3-582F357B638B}"/>
          </ac:spMkLst>
        </pc:spChg>
        <pc:graphicFrameChg chg="add del">
          <ac:chgData name="Alfonsus Farel" userId="a9e45b0b590a4953" providerId="Windows Live" clId="Web-{D2649C86-2DE2-4BB2-8AAA-21C9544834D0}" dt="2021-01-29T06:31:20.004" v="887"/>
          <ac:graphicFrameMkLst>
            <pc:docMk/>
            <pc:sldMk cId="2090994083" sldId="261"/>
            <ac:graphicFrameMk id="5" creationId="{FFA461C2-C84F-42EC-8290-E93250AEE0E9}"/>
          </ac:graphicFrameMkLst>
        </pc:graphicFrameChg>
        <pc:graphicFrameChg chg="add del mod modGraphic">
          <ac:chgData name="Alfonsus Farel" userId="a9e45b0b590a4953" providerId="Windows Live" clId="Web-{D2649C86-2DE2-4BB2-8AAA-21C9544834D0}" dt="2021-01-29T06:32:53.349" v="961"/>
          <ac:graphicFrameMkLst>
            <pc:docMk/>
            <pc:sldMk cId="2090994083" sldId="261"/>
            <ac:graphicFrameMk id="10" creationId="{0387F27B-A998-48ED-93DA-4D2CD14FBA03}"/>
          </ac:graphicFrameMkLst>
        </pc:graphicFrameChg>
      </pc:sldChg>
      <pc:sldChg chg="addSp delSp modSp new">
        <pc:chgData name="Alfonsus Farel" userId="a9e45b0b590a4953" providerId="Windows Live" clId="Web-{D2649C86-2DE2-4BB2-8AAA-21C9544834D0}" dt="2021-01-29T06:37:35.150" v="1057"/>
        <pc:sldMkLst>
          <pc:docMk/>
          <pc:sldMk cId="1312967892" sldId="262"/>
        </pc:sldMkLst>
        <pc:spChg chg="mod">
          <ac:chgData name="Alfonsus Farel" userId="a9e45b0b590a4953" providerId="Windows Live" clId="Web-{D2649C86-2DE2-4BB2-8AAA-21C9544834D0}" dt="2021-01-29T06:34:28.772" v="981" actId="20577"/>
          <ac:spMkLst>
            <pc:docMk/>
            <pc:sldMk cId="1312967892" sldId="262"/>
            <ac:spMk id="2" creationId="{B0297C9D-8CF3-4C34-9AD7-7513525B092A}"/>
          </ac:spMkLst>
        </pc:spChg>
        <pc:spChg chg="del mod">
          <ac:chgData name="Alfonsus Farel" userId="a9e45b0b590a4953" providerId="Windows Live" clId="Web-{D2649C86-2DE2-4BB2-8AAA-21C9544834D0}" dt="2021-01-29T06:37:35.150" v="1057"/>
          <ac:spMkLst>
            <pc:docMk/>
            <pc:sldMk cId="1312967892" sldId="262"/>
            <ac:spMk id="3" creationId="{2C189D15-8DD0-4813-945B-912DECCD58B8}"/>
          </ac:spMkLst>
        </pc:spChg>
        <pc:graphicFrameChg chg="add">
          <ac:chgData name="Alfonsus Farel" userId="a9e45b0b590a4953" providerId="Windows Live" clId="Web-{D2649C86-2DE2-4BB2-8AAA-21C9544834D0}" dt="2021-01-29T06:37:35.150" v="1057"/>
          <ac:graphicFrameMkLst>
            <pc:docMk/>
            <pc:sldMk cId="1312967892" sldId="262"/>
            <ac:graphicFrameMk id="5" creationId="{8305B7F3-8170-4E13-8D30-6655C127AB7E}"/>
          </ac:graphicFrameMkLst>
        </pc:graphicFrameChg>
      </pc:sldChg>
      <pc:sldChg chg="addSp modSp new mod setBg">
        <pc:chgData name="Alfonsus Farel" userId="a9e45b0b590a4953" providerId="Windows Live" clId="Web-{D2649C86-2DE2-4BB2-8AAA-21C9544834D0}" dt="2021-01-29T06:38:16.994" v="1064"/>
        <pc:sldMkLst>
          <pc:docMk/>
          <pc:sldMk cId="2105318417" sldId="263"/>
        </pc:sldMkLst>
        <pc:spChg chg="mod">
          <ac:chgData name="Alfonsus Farel" userId="a9e45b0b590a4953" providerId="Windows Live" clId="Web-{D2649C86-2DE2-4BB2-8AAA-21C9544834D0}" dt="2021-01-29T06:38:16.994" v="1064"/>
          <ac:spMkLst>
            <pc:docMk/>
            <pc:sldMk cId="2105318417" sldId="263"/>
            <ac:spMk id="2" creationId="{B73B762A-354D-4B80-B8D6-2ECCE90AC6A6}"/>
          </ac:spMkLst>
        </pc:spChg>
        <pc:spChg chg="add">
          <ac:chgData name="Alfonsus Farel" userId="a9e45b0b590a4953" providerId="Windows Live" clId="Web-{D2649C86-2DE2-4BB2-8AAA-21C9544834D0}" dt="2021-01-29T06:38:16.994" v="1064"/>
          <ac:spMkLst>
            <pc:docMk/>
            <pc:sldMk cId="2105318417" sldId="263"/>
            <ac:spMk id="7" creationId="{49306479-8C4D-4E4A-A330-DFC80A8A01BE}"/>
          </ac:spMkLst>
        </pc:spChg>
        <pc:spChg chg="add">
          <ac:chgData name="Alfonsus Farel" userId="a9e45b0b590a4953" providerId="Windows Live" clId="Web-{D2649C86-2DE2-4BB2-8AAA-21C9544834D0}" dt="2021-01-29T06:38:16.994" v="1064"/>
          <ac:spMkLst>
            <pc:docMk/>
            <pc:sldMk cId="2105318417" sldId="263"/>
            <ac:spMk id="9" creationId="{9B45BA4C-9B54-4496-821F-9E0985CA984D}"/>
          </ac:spMkLst>
        </pc:spChg>
        <pc:spChg chg="add">
          <ac:chgData name="Alfonsus Farel" userId="a9e45b0b590a4953" providerId="Windows Live" clId="Web-{D2649C86-2DE2-4BB2-8AAA-21C9544834D0}" dt="2021-01-29T06:38:16.994" v="1064"/>
          <ac:spMkLst>
            <pc:docMk/>
            <pc:sldMk cId="2105318417" sldId="263"/>
            <ac:spMk id="11" creationId="{85E1BB9D-FAFF-4C3E-9E44-13F8FBABCD62}"/>
          </ac:spMkLst>
        </pc:spChg>
        <pc:spChg chg="add">
          <ac:chgData name="Alfonsus Farel" userId="a9e45b0b590a4953" providerId="Windows Live" clId="Web-{D2649C86-2DE2-4BB2-8AAA-21C9544834D0}" dt="2021-01-29T06:38:16.994" v="1064"/>
          <ac:spMkLst>
            <pc:docMk/>
            <pc:sldMk cId="2105318417" sldId="263"/>
            <ac:spMk id="13" creationId="{47C897C6-901F-410E-B2AC-162ED94B010E}"/>
          </ac:spMkLst>
        </pc:spChg>
      </pc:sldChg>
      <pc:sldChg chg="addSp delSp modSp new">
        <pc:chgData name="Alfonsus Farel" userId="a9e45b0b590a4953" providerId="Windows Live" clId="Web-{D2649C86-2DE2-4BB2-8AAA-21C9544834D0}" dt="2021-01-29T06:46:48.596" v="1150" actId="1076"/>
        <pc:sldMkLst>
          <pc:docMk/>
          <pc:sldMk cId="2617181206" sldId="264"/>
        </pc:sldMkLst>
        <pc:spChg chg="del">
          <ac:chgData name="Alfonsus Farel" userId="a9e45b0b590a4953" providerId="Windows Live" clId="Web-{D2649C86-2DE2-4BB2-8AAA-21C9544834D0}" dt="2021-01-29T06:38:43.198" v="1066"/>
          <ac:spMkLst>
            <pc:docMk/>
            <pc:sldMk cId="2617181206" sldId="264"/>
            <ac:spMk id="2" creationId="{62DD11C9-B25D-4A08-8163-156E58205D25}"/>
          </ac:spMkLst>
        </pc:spChg>
        <pc:spChg chg="del mod">
          <ac:chgData name="Alfonsus Farel" userId="a9e45b0b590a4953" providerId="Windows Live" clId="Web-{D2649C86-2DE2-4BB2-8AAA-21C9544834D0}" dt="2021-01-29T06:44:53.735" v="1137"/>
          <ac:spMkLst>
            <pc:docMk/>
            <pc:sldMk cId="2617181206" sldId="264"/>
            <ac:spMk id="3" creationId="{A65DE47E-A904-44CB-8633-C86EE4A62A78}"/>
          </ac:spMkLst>
        </pc:spChg>
        <pc:spChg chg="add del">
          <ac:chgData name="Alfonsus Farel" userId="a9e45b0b590a4953" providerId="Windows Live" clId="Web-{D2649C86-2DE2-4BB2-8AAA-21C9544834D0}" dt="2021-01-29T06:39:11.104" v="1069"/>
          <ac:spMkLst>
            <pc:docMk/>
            <pc:sldMk cId="2617181206" sldId="264"/>
            <ac:spMk id="4" creationId="{8C743379-ADFA-4373-B0C6-04D9FD8E17CA}"/>
          </ac:spMkLst>
        </pc:spChg>
        <pc:spChg chg="add mod">
          <ac:chgData name="Alfonsus Farel" userId="a9e45b0b590a4953" providerId="Windows Live" clId="Web-{D2649C86-2DE2-4BB2-8AAA-21C9544834D0}" dt="2021-01-29T06:41:35.794" v="1085" actId="1076"/>
          <ac:spMkLst>
            <pc:docMk/>
            <pc:sldMk cId="2617181206" sldId="264"/>
            <ac:spMk id="5" creationId="{EC61EBFC-9B53-4C50-B0E7-3E7BC7C5C715}"/>
          </ac:spMkLst>
        </pc:spChg>
        <pc:spChg chg="add mod">
          <ac:chgData name="Alfonsus Farel" userId="a9e45b0b590a4953" providerId="Windows Live" clId="Web-{D2649C86-2DE2-4BB2-8AAA-21C9544834D0}" dt="2021-01-29T06:41:52.622" v="1086" actId="1076"/>
          <ac:spMkLst>
            <pc:docMk/>
            <pc:sldMk cId="2617181206" sldId="264"/>
            <ac:spMk id="6" creationId="{2C3D247B-9FA1-4F15-94D1-2F0E98E8D93F}"/>
          </ac:spMkLst>
        </pc:spChg>
        <pc:spChg chg="add mod">
          <ac:chgData name="Alfonsus Farel" userId="a9e45b0b590a4953" providerId="Windows Live" clId="Web-{D2649C86-2DE2-4BB2-8AAA-21C9544834D0}" dt="2021-01-29T06:42:42.373" v="1102" actId="1076"/>
          <ac:spMkLst>
            <pc:docMk/>
            <pc:sldMk cId="2617181206" sldId="264"/>
            <ac:spMk id="7" creationId="{B90BA5DD-F53D-4901-A1DD-71C95CC10088}"/>
          </ac:spMkLst>
        </pc:spChg>
        <pc:spChg chg="add mod">
          <ac:chgData name="Alfonsus Farel" userId="a9e45b0b590a4953" providerId="Windows Live" clId="Web-{D2649C86-2DE2-4BB2-8AAA-21C9544834D0}" dt="2021-01-29T06:43:00.811" v="1104" actId="20577"/>
          <ac:spMkLst>
            <pc:docMk/>
            <pc:sldMk cId="2617181206" sldId="264"/>
            <ac:spMk id="8" creationId="{C206848F-9FB0-4161-86C4-72C491E93D96}"/>
          </ac:spMkLst>
        </pc:spChg>
        <pc:spChg chg="add mod">
          <ac:chgData name="Alfonsus Farel" userId="a9e45b0b590a4953" providerId="Windows Live" clId="Web-{D2649C86-2DE2-4BB2-8AAA-21C9544834D0}" dt="2021-01-29T06:43:22.671" v="1117" actId="1076"/>
          <ac:spMkLst>
            <pc:docMk/>
            <pc:sldMk cId="2617181206" sldId="264"/>
            <ac:spMk id="9" creationId="{7631CB14-25F7-435A-B4BA-BF774B59AA24}"/>
          </ac:spMkLst>
        </pc:spChg>
        <pc:spChg chg="add mod">
          <ac:chgData name="Alfonsus Farel" userId="a9e45b0b590a4953" providerId="Windows Live" clId="Web-{D2649C86-2DE2-4BB2-8AAA-21C9544834D0}" dt="2021-01-29T06:44:17.125" v="1136" actId="1076"/>
          <ac:spMkLst>
            <pc:docMk/>
            <pc:sldMk cId="2617181206" sldId="264"/>
            <ac:spMk id="10" creationId="{FFF1A3F8-19F8-416C-B0B0-4FE74818368F}"/>
          </ac:spMkLst>
        </pc:spChg>
        <pc:picChg chg="add mod ord">
          <ac:chgData name="Alfonsus Farel" userId="a9e45b0b590a4953" providerId="Windows Live" clId="Web-{D2649C86-2DE2-4BB2-8AAA-21C9544834D0}" dt="2021-01-29T06:45:24.813" v="1146" actId="1076"/>
          <ac:picMkLst>
            <pc:docMk/>
            <pc:sldMk cId="2617181206" sldId="264"/>
            <ac:picMk id="11" creationId="{A4E21D22-3BB7-4CFD-91BF-D8094A6E96EA}"/>
          </ac:picMkLst>
        </pc:picChg>
        <pc:picChg chg="add mod">
          <ac:chgData name="Alfonsus Farel" userId="a9e45b0b590a4953" providerId="Windows Live" clId="Web-{D2649C86-2DE2-4BB2-8AAA-21C9544834D0}" dt="2021-01-29T06:45:03.235" v="1140" actId="1076"/>
          <ac:picMkLst>
            <pc:docMk/>
            <pc:sldMk cId="2617181206" sldId="264"/>
            <ac:picMk id="12" creationId="{9B74F0CB-5FAE-41AF-AF4B-973FD361A512}"/>
          </ac:picMkLst>
        </pc:picChg>
        <pc:picChg chg="add mod">
          <ac:chgData name="Alfonsus Farel" userId="a9e45b0b590a4953" providerId="Windows Live" clId="Web-{D2649C86-2DE2-4BB2-8AAA-21C9544834D0}" dt="2021-01-29T06:45:20.001" v="1145" actId="1076"/>
          <ac:picMkLst>
            <pc:docMk/>
            <pc:sldMk cId="2617181206" sldId="264"/>
            <ac:picMk id="13" creationId="{016048C3-5806-459C-972B-CB7CC4A93F7B}"/>
          </ac:picMkLst>
        </pc:picChg>
        <pc:picChg chg="add mod">
          <ac:chgData name="Alfonsus Farel" userId="a9e45b0b590a4953" providerId="Windows Live" clId="Web-{D2649C86-2DE2-4BB2-8AAA-21C9544834D0}" dt="2021-01-29T06:46:48.596" v="1150" actId="1076"/>
          <ac:picMkLst>
            <pc:docMk/>
            <pc:sldMk cId="2617181206" sldId="264"/>
            <ac:picMk id="14" creationId="{BA2A1C11-3BA2-499B-8854-5D51FA641635}"/>
          </ac:picMkLst>
        </pc:picChg>
      </pc:sldChg>
      <pc:sldChg chg="modSp new del">
        <pc:chgData name="Alfonsus Farel" userId="a9e45b0b590a4953" providerId="Windows Live" clId="Web-{D2649C86-2DE2-4BB2-8AAA-21C9544834D0}" dt="2021-01-29T06:47:30.299" v="1163"/>
        <pc:sldMkLst>
          <pc:docMk/>
          <pc:sldMk cId="2130895812" sldId="265"/>
        </pc:sldMkLst>
        <pc:spChg chg="mod">
          <ac:chgData name="Alfonsus Farel" userId="a9e45b0b590a4953" providerId="Windows Live" clId="Web-{D2649C86-2DE2-4BB2-8AAA-21C9544834D0}" dt="2021-01-29T06:47:28.674" v="1162" actId="20577"/>
          <ac:spMkLst>
            <pc:docMk/>
            <pc:sldMk cId="2130895812" sldId="265"/>
            <ac:spMk id="2" creationId="{212C4084-4473-4943-B1BA-CD79B32E22F6}"/>
          </ac:spMkLst>
        </pc:spChg>
      </pc:sldChg>
      <pc:sldMasterChg chg="del delSldLayout">
        <pc:chgData name="Alfonsus Farel" userId="a9e45b0b590a4953" providerId="Windows Live" clId="Web-{D2649C86-2DE2-4BB2-8AAA-21C9544834D0}" dt="2021-01-29T06:00:54.305" v="0"/>
        <pc:sldMasterMkLst>
          <pc:docMk/>
          <pc:sldMasterMk cId="0" sldId="2147483648"/>
        </pc:sldMasterMkLst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lfonsus Farel" userId="a9e45b0b590a4953" providerId="Windows Live" clId="Web-{D2649C86-2DE2-4BB2-8AAA-21C9544834D0}" dt="2021-01-29T06:00:54.305" v="0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addSldLayout">
        <pc:chgData name="Alfonsus Farel" userId="a9e45b0b590a4953" providerId="Windows Live" clId="Web-{D2649C86-2DE2-4BB2-8AAA-21C9544834D0}" dt="2021-01-29T06:00:54.305" v="0"/>
        <pc:sldMasterMkLst>
          <pc:docMk/>
          <pc:sldMasterMk cId="3372622644" sldId="2147483686"/>
        </pc:sldMasterMkLst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2868187665" sldId="2147483675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1932710705" sldId="2147483676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4173142144" sldId="2147483677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295348201" sldId="2147483678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492548113" sldId="2147483679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2174786514" sldId="2147483680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293567624" sldId="2147483681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971865569" sldId="2147483682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3021260904" sldId="2147483683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1883043528" sldId="2147483684"/>
          </pc:sldLayoutMkLst>
        </pc:sldLayoutChg>
        <pc:sldLayoutChg chg="add">
          <pc:chgData name="Alfonsus Farel" userId="a9e45b0b590a4953" providerId="Windows Live" clId="Web-{D2649C86-2DE2-4BB2-8AAA-21C9544834D0}" dt="2021-01-29T06:00:54.305" v="0"/>
          <pc:sldLayoutMkLst>
            <pc:docMk/>
            <pc:sldMasterMk cId="3372622644" sldId="2147483686"/>
            <pc:sldLayoutMk cId="1069167008" sldId="2147483685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3.png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ED0B16-A880-440A-AB90-BC386BB3BF0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4073B06-41EE-43B9-B52D-B4FE832ADA3F}">
      <dgm:prSet/>
      <dgm:spPr/>
      <dgm:t>
        <a:bodyPr/>
        <a:lstStyle/>
        <a:p>
          <a:r>
            <a:rPr lang="en-US"/>
            <a:t>Harga </a:t>
          </a:r>
          <a:r>
            <a:rPr lang="en-US" err="1"/>
            <a:t>produk</a:t>
          </a:r>
          <a:r>
            <a:rPr lang="en-US"/>
            <a:t> fashion yang </a:t>
          </a:r>
          <a:r>
            <a:rPr lang="en-US" err="1"/>
            <a:t>semakin</a:t>
          </a:r>
          <a:r>
            <a:rPr lang="en-US"/>
            <a:t> </a:t>
          </a:r>
          <a:r>
            <a:rPr lang="en-US" err="1"/>
            <a:t>tahun</a:t>
          </a:r>
          <a:r>
            <a:rPr lang="en-US"/>
            <a:t> </a:t>
          </a:r>
          <a:r>
            <a:rPr lang="en-US" err="1"/>
            <a:t>semakin</a:t>
          </a:r>
          <a:r>
            <a:rPr lang="en-US"/>
            <a:t> </a:t>
          </a:r>
          <a:r>
            <a:rPr lang="en-US" err="1"/>
            <a:t>meningkat</a:t>
          </a:r>
          <a:r>
            <a:rPr lang="en-US"/>
            <a:t> </a:t>
          </a:r>
          <a:r>
            <a:rPr lang="en-US" err="1"/>
            <a:t>berbanding</a:t>
          </a:r>
          <a:r>
            <a:rPr lang="en-US"/>
            <a:t> </a:t>
          </a:r>
          <a:r>
            <a:rPr lang="en-US" err="1"/>
            <a:t>terbalik</a:t>
          </a:r>
          <a:r>
            <a:rPr lang="en-US"/>
            <a:t> </a:t>
          </a:r>
          <a:r>
            <a:rPr lang="en-US" err="1"/>
            <a:t>dengan</a:t>
          </a:r>
          <a:r>
            <a:rPr lang="en-US"/>
            <a:t> </a:t>
          </a:r>
          <a:r>
            <a:rPr lang="en-US" err="1"/>
            <a:t>pemasukan</a:t>
          </a:r>
          <a:r>
            <a:rPr lang="en-US"/>
            <a:t> </a:t>
          </a:r>
          <a:r>
            <a:rPr lang="en-US" err="1"/>
            <a:t>masyarakat</a:t>
          </a:r>
          <a:r>
            <a:rPr lang="en-US"/>
            <a:t> </a:t>
          </a:r>
          <a:r>
            <a:rPr lang="en-US" err="1"/>
            <a:t>Kategori</a:t>
          </a:r>
          <a:r>
            <a:rPr lang="en-US"/>
            <a:t> Mid to Low.</a:t>
          </a:r>
        </a:p>
      </dgm:t>
    </dgm:pt>
    <dgm:pt modelId="{11672691-A092-4DE7-8976-89588A14B94E}" type="parTrans" cxnId="{1DBF065D-66C1-4D9E-9BED-6D7970F99806}">
      <dgm:prSet/>
      <dgm:spPr/>
      <dgm:t>
        <a:bodyPr/>
        <a:lstStyle/>
        <a:p>
          <a:endParaRPr lang="en-US"/>
        </a:p>
      </dgm:t>
    </dgm:pt>
    <dgm:pt modelId="{C55E3799-B0DC-4673-A511-0C350677577B}" type="sibTrans" cxnId="{1DBF065D-66C1-4D9E-9BED-6D7970F99806}">
      <dgm:prSet/>
      <dgm:spPr/>
      <dgm:t>
        <a:bodyPr/>
        <a:lstStyle/>
        <a:p>
          <a:endParaRPr lang="en-US"/>
        </a:p>
      </dgm:t>
    </dgm:pt>
    <dgm:pt modelId="{7CBFA5DD-2D07-455E-98AB-6720237922C9}">
      <dgm:prSet/>
      <dgm:spPr/>
      <dgm:t>
        <a:bodyPr/>
        <a:lstStyle/>
        <a:p>
          <a:r>
            <a:rPr lang="en-US" err="1"/>
            <a:t>Efek</a:t>
          </a:r>
          <a:r>
            <a:rPr lang="en-US"/>
            <a:t> </a:t>
          </a:r>
          <a:r>
            <a:rPr lang="en-US" err="1"/>
            <a:t>Negatif</a:t>
          </a:r>
          <a:r>
            <a:rPr lang="en-US"/>
            <a:t> yang </a:t>
          </a:r>
          <a:r>
            <a:rPr lang="en-US" err="1"/>
            <a:t>ditimbulkan</a:t>
          </a:r>
          <a:r>
            <a:rPr lang="en-US"/>
            <a:t> </a:t>
          </a:r>
          <a:r>
            <a:rPr lang="en-US" err="1"/>
            <a:t>dari</a:t>
          </a:r>
          <a:r>
            <a:rPr lang="en-US"/>
            <a:t> </a:t>
          </a:r>
          <a:r>
            <a:rPr lang="en-US" err="1"/>
            <a:t>produksi</a:t>
          </a:r>
          <a:r>
            <a:rPr lang="en-US"/>
            <a:t> </a:t>
          </a:r>
          <a:r>
            <a:rPr lang="en-US" err="1"/>
            <a:t>produk</a:t>
          </a:r>
          <a:r>
            <a:rPr lang="en-US"/>
            <a:t> fashion yang </a:t>
          </a:r>
          <a:r>
            <a:rPr lang="en-US" err="1"/>
            <a:t>menganut</a:t>
          </a:r>
          <a:r>
            <a:rPr lang="en-US"/>
            <a:t> </a:t>
          </a:r>
          <a:r>
            <a:rPr lang="en-US" err="1"/>
            <a:t>sistem</a:t>
          </a:r>
          <a:r>
            <a:rPr lang="en-US"/>
            <a:t> fast fashion</a:t>
          </a:r>
        </a:p>
      </dgm:t>
    </dgm:pt>
    <dgm:pt modelId="{AC14CD90-A395-4707-9B37-36A055905FE6}" type="parTrans" cxnId="{FC5538B0-88B2-404A-AD45-978613CBDAEF}">
      <dgm:prSet/>
      <dgm:spPr/>
      <dgm:t>
        <a:bodyPr/>
        <a:lstStyle/>
        <a:p>
          <a:endParaRPr lang="en-US"/>
        </a:p>
      </dgm:t>
    </dgm:pt>
    <dgm:pt modelId="{D3FEB7EC-8531-480A-A8F7-476BAD664E9F}" type="sibTrans" cxnId="{FC5538B0-88B2-404A-AD45-978613CBDAEF}">
      <dgm:prSet/>
      <dgm:spPr/>
      <dgm:t>
        <a:bodyPr/>
        <a:lstStyle/>
        <a:p>
          <a:endParaRPr lang="en-US"/>
        </a:p>
      </dgm:t>
    </dgm:pt>
    <dgm:pt modelId="{B20BC2E1-A3F7-4521-ADFA-A59105C34746}">
      <dgm:prSet/>
      <dgm:spPr/>
      <dgm:t>
        <a:bodyPr/>
        <a:lstStyle/>
        <a:p>
          <a:r>
            <a:rPr lang="en-US" err="1"/>
            <a:t>Keinginan</a:t>
          </a:r>
          <a:r>
            <a:rPr lang="en-US"/>
            <a:t> </a:t>
          </a:r>
          <a:r>
            <a:rPr lang="en-US" err="1"/>
            <a:t>masyarakat</a:t>
          </a:r>
          <a:r>
            <a:rPr lang="en-US"/>
            <a:t> </a:t>
          </a:r>
          <a:r>
            <a:rPr lang="en-US" err="1"/>
            <a:t>kategori</a:t>
          </a:r>
          <a:r>
            <a:rPr lang="en-US"/>
            <a:t> Mid to Low </a:t>
          </a:r>
          <a:r>
            <a:rPr lang="en-US" err="1"/>
            <a:t>untuk</a:t>
          </a:r>
          <a:r>
            <a:rPr lang="en-US"/>
            <a:t> </a:t>
          </a:r>
          <a:r>
            <a:rPr lang="en-US" err="1"/>
            <a:t>menggunakan</a:t>
          </a:r>
          <a:r>
            <a:rPr lang="en-US"/>
            <a:t> </a:t>
          </a:r>
          <a:r>
            <a:rPr lang="en-US" err="1"/>
            <a:t>produk</a:t>
          </a:r>
          <a:r>
            <a:rPr lang="en-US"/>
            <a:t> fashion luxury brand</a:t>
          </a:r>
        </a:p>
      </dgm:t>
    </dgm:pt>
    <dgm:pt modelId="{B2163E4E-3959-46CE-98A1-CBE647113D85}" type="parTrans" cxnId="{2A65B5D8-1811-432D-8BA8-ACB03C99333A}">
      <dgm:prSet/>
      <dgm:spPr/>
      <dgm:t>
        <a:bodyPr/>
        <a:lstStyle/>
        <a:p>
          <a:endParaRPr lang="en-US"/>
        </a:p>
      </dgm:t>
    </dgm:pt>
    <dgm:pt modelId="{02B3AEF3-2ACF-496B-B3B7-15FFD5E6277D}" type="sibTrans" cxnId="{2A65B5D8-1811-432D-8BA8-ACB03C99333A}">
      <dgm:prSet/>
      <dgm:spPr/>
      <dgm:t>
        <a:bodyPr/>
        <a:lstStyle/>
        <a:p>
          <a:endParaRPr lang="en-US"/>
        </a:p>
      </dgm:t>
    </dgm:pt>
    <dgm:pt modelId="{FCA8BA00-A830-44CA-95DF-093E1420A5C1}" type="pres">
      <dgm:prSet presAssocID="{0BED0B16-A880-440A-AB90-BC386BB3BF0A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333ACCE7-6611-48CD-A958-039AC3A61EFF}" type="pres">
      <dgm:prSet presAssocID="{0BED0B16-A880-440A-AB90-BC386BB3BF0A}" presName="dummyMaxCanvas" presStyleCnt="0">
        <dgm:presLayoutVars/>
      </dgm:prSet>
      <dgm:spPr/>
    </dgm:pt>
    <dgm:pt modelId="{54099802-E87D-428C-8875-1BC4F22DB9BE}" type="pres">
      <dgm:prSet presAssocID="{0BED0B16-A880-440A-AB90-BC386BB3BF0A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AF2F5EE1-34D3-46E0-BEC8-204E9A6B0115}" type="pres">
      <dgm:prSet presAssocID="{0BED0B16-A880-440A-AB90-BC386BB3BF0A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09D36808-4EC1-4ABD-B507-26DA5E677368}" type="pres">
      <dgm:prSet presAssocID="{0BED0B16-A880-440A-AB90-BC386BB3BF0A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4ACAC0B0-C71B-4FF2-A87E-BC8C861F83E7}" type="pres">
      <dgm:prSet presAssocID="{0BED0B16-A880-440A-AB90-BC386BB3BF0A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DA41038-1362-46CB-A68F-00F5BA3C8999}" type="pres">
      <dgm:prSet presAssocID="{0BED0B16-A880-440A-AB90-BC386BB3BF0A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453A08E5-AD6B-414B-9FC2-7FDEEE5FC3F8}" type="pres">
      <dgm:prSet presAssocID="{0BED0B16-A880-440A-AB90-BC386BB3BF0A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A48EB2CF-68C6-45DB-AC48-584FF7ED0993}" type="pres">
      <dgm:prSet presAssocID="{0BED0B16-A880-440A-AB90-BC386BB3BF0A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C3DBA810-0C64-4596-8B05-D5090E4515AC}" type="pres">
      <dgm:prSet presAssocID="{0BED0B16-A880-440A-AB90-BC386BB3BF0A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454FD7C3-9A44-4BF6-AD42-A6BAD580B9AB}" type="presOf" srcId="{D3FEB7EC-8531-480A-A8F7-476BAD664E9F}" destId="{6DA41038-1362-46CB-A68F-00F5BA3C8999}" srcOrd="0" destOrd="0" presId="urn:microsoft.com/office/officeart/2005/8/layout/vProcess5"/>
    <dgm:cxn modelId="{2A65B5D8-1811-432D-8BA8-ACB03C99333A}" srcId="{0BED0B16-A880-440A-AB90-BC386BB3BF0A}" destId="{B20BC2E1-A3F7-4521-ADFA-A59105C34746}" srcOrd="2" destOrd="0" parTransId="{B2163E4E-3959-46CE-98A1-CBE647113D85}" sibTransId="{02B3AEF3-2ACF-496B-B3B7-15FFD5E6277D}"/>
    <dgm:cxn modelId="{98003177-2D20-4CF0-B2B1-9B311A81DF19}" type="presOf" srcId="{7CBFA5DD-2D07-455E-98AB-6720237922C9}" destId="{A48EB2CF-68C6-45DB-AC48-584FF7ED0993}" srcOrd="1" destOrd="0" presId="urn:microsoft.com/office/officeart/2005/8/layout/vProcess5"/>
    <dgm:cxn modelId="{1DBF065D-66C1-4D9E-9BED-6D7970F99806}" srcId="{0BED0B16-A880-440A-AB90-BC386BB3BF0A}" destId="{84073B06-41EE-43B9-B52D-B4FE832ADA3F}" srcOrd="0" destOrd="0" parTransId="{11672691-A092-4DE7-8976-89588A14B94E}" sibTransId="{C55E3799-B0DC-4673-A511-0C350677577B}"/>
    <dgm:cxn modelId="{49B3234F-DD4F-4E89-8F3B-CD7544953000}" type="presOf" srcId="{B20BC2E1-A3F7-4521-ADFA-A59105C34746}" destId="{09D36808-4EC1-4ABD-B507-26DA5E677368}" srcOrd="0" destOrd="0" presId="urn:microsoft.com/office/officeart/2005/8/layout/vProcess5"/>
    <dgm:cxn modelId="{1C021E24-4EEB-4211-A207-5A0DCCCC366D}" type="presOf" srcId="{B20BC2E1-A3F7-4521-ADFA-A59105C34746}" destId="{C3DBA810-0C64-4596-8B05-D5090E4515AC}" srcOrd="1" destOrd="0" presId="urn:microsoft.com/office/officeart/2005/8/layout/vProcess5"/>
    <dgm:cxn modelId="{9A0CED57-3919-4BD2-BDBA-E9BA154E0CF0}" type="presOf" srcId="{0BED0B16-A880-440A-AB90-BC386BB3BF0A}" destId="{FCA8BA00-A830-44CA-95DF-093E1420A5C1}" srcOrd="0" destOrd="0" presId="urn:microsoft.com/office/officeart/2005/8/layout/vProcess5"/>
    <dgm:cxn modelId="{FC5538B0-88B2-404A-AD45-978613CBDAEF}" srcId="{0BED0B16-A880-440A-AB90-BC386BB3BF0A}" destId="{7CBFA5DD-2D07-455E-98AB-6720237922C9}" srcOrd="1" destOrd="0" parTransId="{AC14CD90-A395-4707-9B37-36A055905FE6}" sibTransId="{D3FEB7EC-8531-480A-A8F7-476BAD664E9F}"/>
    <dgm:cxn modelId="{B459B5B2-BC74-4448-BC01-7B69B68E5B64}" type="presOf" srcId="{84073B06-41EE-43B9-B52D-B4FE832ADA3F}" destId="{453A08E5-AD6B-414B-9FC2-7FDEEE5FC3F8}" srcOrd="1" destOrd="0" presId="urn:microsoft.com/office/officeart/2005/8/layout/vProcess5"/>
    <dgm:cxn modelId="{BF6DEE02-B431-450F-9EDD-FCB6C3E60F9B}" type="presOf" srcId="{C55E3799-B0DC-4673-A511-0C350677577B}" destId="{4ACAC0B0-C71B-4FF2-A87E-BC8C861F83E7}" srcOrd="0" destOrd="0" presId="urn:microsoft.com/office/officeart/2005/8/layout/vProcess5"/>
    <dgm:cxn modelId="{B59F97F7-E22C-49BA-9827-C18C54A968F9}" type="presOf" srcId="{7CBFA5DD-2D07-455E-98AB-6720237922C9}" destId="{AF2F5EE1-34D3-46E0-BEC8-204E9A6B0115}" srcOrd="0" destOrd="0" presId="urn:microsoft.com/office/officeart/2005/8/layout/vProcess5"/>
    <dgm:cxn modelId="{B303F334-D4F2-4B57-B65C-B44344FCD9E3}" type="presOf" srcId="{84073B06-41EE-43B9-B52D-B4FE832ADA3F}" destId="{54099802-E87D-428C-8875-1BC4F22DB9BE}" srcOrd="0" destOrd="0" presId="urn:microsoft.com/office/officeart/2005/8/layout/vProcess5"/>
    <dgm:cxn modelId="{479D5E14-14AA-4BFA-A280-EBB5127D9D0C}" type="presParOf" srcId="{FCA8BA00-A830-44CA-95DF-093E1420A5C1}" destId="{333ACCE7-6611-48CD-A958-039AC3A61EFF}" srcOrd="0" destOrd="0" presId="urn:microsoft.com/office/officeart/2005/8/layout/vProcess5"/>
    <dgm:cxn modelId="{F082A74B-B0C9-4C7F-BCFA-4D0BC670E931}" type="presParOf" srcId="{FCA8BA00-A830-44CA-95DF-093E1420A5C1}" destId="{54099802-E87D-428C-8875-1BC4F22DB9BE}" srcOrd="1" destOrd="0" presId="urn:microsoft.com/office/officeart/2005/8/layout/vProcess5"/>
    <dgm:cxn modelId="{15C02B6A-E476-48A2-90DE-887F91A471B9}" type="presParOf" srcId="{FCA8BA00-A830-44CA-95DF-093E1420A5C1}" destId="{AF2F5EE1-34D3-46E0-BEC8-204E9A6B0115}" srcOrd="2" destOrd="0" presId="urn:microsoft.com/office/officeart/2005/8/layout/vProcess5"/>
    <dgm:cxn modelId="{8982FA5A-6EFB-40C3-BA52-F05BF72BDCE6}" type="presParOf" srcId="{FCA8BA00-A830-44CA-95DF-093E1420A5C1}" destId="{09D36808-4EC1-4ABD-B507-26DA5E677368}" srcOrd="3" destOrd="0" presId="urn:microsoft.com/office/officeart/2005/8/layout/vProcess5"/>
    <dgm:cxn modelId="{6509CA98-5313-4F7D-BBC6-C4E3B6958A68}" type="presParOf" srcId="{FCA8BA00-A830-44CA-95DF-093E1420A5C1}" destId="{4ACAC0B0-C71B-4FF2-A87E-BC8C861F83E7}" srcOrd="4" destOrd="0" presId="urn:microsoft.com/office/officeart/2005/8/layout/vProcess5"/>
    <dgm:cxn modelId="{7BCBF24B-341E-40A5-9B6E-4527FE0DE255}" type="presParOf" srcId="{FCA8BA00-A830-44CA-95DF-093E1420A5C1}" destId="{6DA41038-1362-46CB-A68F-00F5BA3C8999}" srcOrd="5" destOrd="0" presId="urn:microsoft.com/office/officeart/2005/8/layout/vProcess5"/>
    <dgm:cxn modelId="{1BE56989-7F0B-4080-82F9-3F74FD2D6508}" type="presParOf" srcId="{FCA8BA00-A830-44CA-95DF-093E1420A5C1}" destId="{453A08E5-AD6B-414B-9FC2-7FDEEE5FC3F8}" srcOrd="6" destOrd="0" presId="urn:microsoft.com/office/officeart/2005/8/layout/vProcess5"/>
    <dgm:cxn modelId="{2C642627-9D1A-4273-8189-A5039DE3108D}" type="presParOf" srcId="{FCA8BA00-A830-44CA-95DF-093E1420A5C1}" destId="{A48EB2CF-68C6-45DB-AC48-584FF7ED0993}" srcOrd="7" destOrd="0" presId="urn:microsoft.com/office/officeart/2005/8/layout/vProcess5"/>
    <dgm:cxn modelId="{CB13B450-82A8-4BEB-A26C-F37B212148AF}" type="presParOf" srcId="{FCA8BA00-A830-44CA-95DF-093E1420A5C1}" destId="{C3DBA810-0C64-4596-8B05-D5090E4515A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76B02B-ED17-477F-858B-7AB9B8941E1C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1BE30C8-F2B1-447F-8370-C959481F2007}">
      <dgm:prSet/>
      <dgm:spPr/>
      <dgm:t>
        <a:bodyPr/>
        <a:lstStyle/>
        <a:p>
          <a:pPr rtl="0"/>
          <a:r>
            <a:rPr lang="en-US" dirty="0">
              <a:latin typeface="Aharoni"/>
            </a:rPr>
            <a:t> </a:t>
          </a:r>
          <a:r>
            <a:rPr lang="en-US" dirty="0"/>
            <a:t> Hari Raya </a:t>
          </a:r>
          <a:r>
            <a:rPr lang="en-US" dirty="0" err="1"/>
            <a:t>Idul</a:t>
          </a:r>
          <a:r>
            <a:rPr lang="en-US" dirty="0"/>
            <a:t> Fitri</a:t>
          </a:r>
        </a:p>
      </dgm:t>
    </dgm:pt>
    <dgm:pt modelId="{D75F4C8B-D283-490F-9AEA-75EB0B6EB562}" type="parTrans" cxnId="{1F3F0273-2687-4E2E-B5EB-428F1A0BF268}">
      <dgm:prSet/>
      <dgm:spPr/>
      <dgm:t>
        <a:bodyPr/>
        <a:lstStyle/>
        <a:p>
          <a:endParaRPr lang="en-US"/>
        </a:p>
      </dgm:t>
    </dgm:pt>
    <dgm:pt modelId="{9C4B6808-FD88-4CD6-B12B-590A54395029}" type="sibTrans" cxnId="{1F3F0273-2687-4E2E-B5EB-428F1A0BF268}">
      <dgm:prSet/>
      <dgm:spPr/>
      <dgm:t>
        <a:bodyPr/>
        <a:lstStyle/>
        <a:p>
          <a:endParaRPr lang="en-US"/>
        </a:p>
      </dgm:t>
    </dgm:pt>
    <dgm:pt modelId="{F3E35D38-60F4-41E0-B4DF-E9C254E334E4}">
      <dgm:prSet/>
      <dgm:spPr/>
      <dgm:t>
        <a:bodyPr/>
        <a:lstStyle/>
        <a:p>
          <a:r>
            <a:rPr lang="en-US" dirty="0"/>
            <a:t>Hari Raya Natal &amp; </a:t>
          </a:r>
          <a:r>
            <a:rPr lang="en-US" dirty="0" err="1"/>
            <a:t>Tahun</a:t>
          </a:r>
          <a:r>
            <a:rPr lang="en-US" dirty="0"/>
            <a:t> Baru</a:t>
          </a:r>
        </a:p>
      </dgm:t>
    </dgm:pt>
    <dgm:pt modelId="{5B188E9F-60BF-4F21-A5BE-90B34B67B55E}" type="parTrans" cxnId="{EB637786-0A68-4C4C-80EB-74D9401C6D8D}">
      <dgm:prSet/>
      <dgm:spPr/>
      <dgm:t>
        <a:bodyPr/>
        <a:lstStyle/>
        <a:p>
          <a:endParaRPr lang="en-US"/>
        </a:p>
      </dgm:t>
    </dgm:pt>
    <dgm:pt modelId="{3D9A56F0-66A7-4445-BCFF-5C28C3FD7A93}" type="sibTrans" cxnId="{EB637786-0A68-4C4C-80EB-74D9401C6D8D}">
      <dgm:prSet/>
      <dgm:spPr/>
      <dgm:t>
        <a:bodyPr/>
        <a:lstStyle/>
        <a:p>
          <a:endParaRPr lang="en-US"/>
        </a:p>
      </dgm:t>
    </dgm:pt>
    <dgm:pt modelId="{FF2F7B86-59C6-4986-B946-B659913F04BC}">
      <dgm:prSet/>
      <dgm:spPr/>
      <dgm:t>
        <a:bodyPr/>
        <a:lstStyle/>
        <a:p>
          <a:r>
            <a:rPr lang="en-US" dirty="0"/>
            <a:t> Hari Raya Imlek</a:t>
          </a:r>
        </a:p>
      </dgm:t>
    </dgm:pt>
    <dgm:pt modelId="{42FF2B29-F777-4216-80F1-322D3F57DB7D}" type="parTrans" cxnId="{A0A5FA71-4BA9-4F6B-9F6F-A8CB75916305}">
      <dgm:prSet/>
      <dgm:spPr/>
      <dgm:t>
        <a:bodyPr/>
        <a:lstStyle/>
        <a:p>
          <a:endParaRPr lang="en-US"/>
        </a:p>
      </dgm:t>
    </dgm:pt>
    <dgm:pt modelId="{8AF5E680-9503-46A6-8098-AA312F796BE3}" type="sibTrans" cxnId="{A0A5FA71-4BA9-4F6B-9F6F-A8CB75916305}">
      <dgm:prSet/>
      <dgm:spPr/>
      <dgm:t>
        <a:bodyPr/>
        <a:lstStyle/>
        <a:p>
          <a:endParaRPr lang="en-US"/>
        </a:p>
      </dgm:t>
    </dgm:pt>
    <dgm:pt modelId="{226E0A1B-6801-4825-A2F8-B5679F296E5F}">
      <dgm:prSet/>
      <dgm:spPr/>
      <dgm:t>
        <a:bodyPr/>
        <a:lstStyle/>
        <a:p>
          <a:r>
            <a:rPr lang="en-US" dirty="0"/>
            <a:t>High Season &amp; </a:t>
          </a:r>
          <a:r>
            <a:rPr lang="en-US" dirty="0" err="1"/>
            <a:t>Harbolnas</a:t>
          </a:r>
          <a:endParaRPr lang="en-US" dirty="0"/>
        </a:p>
      </dgm:t>
    </dgm:pt>
    <dgm:pt modelId="{634AFA39-8261-4BD9-B392-A00F49310D69}" type="parTrans" cxnId="{6F29E465-98B8-4799-8941-7C7DD94C0142}">
      <dgm:prSet/>
      <dgm:spPr/>
      <dgm:t>
        <a:bodyPr/>
        <a:lstStyle/>
        <a:p>
          <a:endParaRPr lang="en-US"/>
        </a:p>
      </dgm:t>
    </dgm:pt>
    <dgm:pt modelId="{52AAC514-F25C-4023-908A-E658FEACAED9}" type="sibTrans" cxnId="{6F29E465-98B8-4799-8941-7C7DD94C0142}">
      <dgm:prSet/>
      <dgm:spPr/>
      <dgm:t>
        <a:bodyPr/>
        <a:lstStyle/>
        <a:p>
          <a:endParaRPr lang="en-US"/>
        </a:p>
      </dgm:t>
    </dgm:pt>
    <dgm:pt modelId="{CC87B063-DD89-4F66-B4D1-C0E567819C11}">
      <dgm:prSet/>
      <dgm:spPr/>
      <dgm:t>
        <a:bodyPr/>
        <a:lstStyle/>
        <a:p>
          <a:r>
            <a:rPr lang="en-US" dirty="0"/>
            <a:t>Graduation &amp; Wedding</a:t>
          </a:r>
        </a:p>
      </dgm:t>
    </dgm:pt>
    <dgm:pt modelId="{8E57FF04-188A-44D8-8BBA-EC6F455E7A4C}" type="parTrans" cxnId="{8D27DCCE-060B-4A19-9273-A7E44967D087}">
      <dgm:prSet/>
      <dgm:spPr/>
      <dgm:t>
        <a:bodyPr/>
        <a:lstStyle/>
        <a:p>
          <a:endParaRPr lang="en-US"/>
        </a:p>
      </dgm:t>
    </dgm:pt>
    <dgm:pt modelId="{24A7321C-EAA7-4F5E-A544-5F199D6E765E}" type="sibTrans" cxnId="{8D27DCCE-060B-4A19-9273-A7E44967D087}">
      <dgm:prSet/>
      <dgm:spPr/>
      <dgm:t>
        <a:bodyPr/>
        <a:lstStyle/>
        <a:p>
          <a:endParaRPr lang="en-US"/>
        </a:p>
      </dgm:t>
    </dgm:pt>
    <dgm:pt modelId="{A887DD14-ED3D-4D51-B595-5224463A1778}" type="pres">
      <dgm:prSet presAssocID="{4376B02B-ED17-477F-858B-7AB9B8941E1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B3126F6E-FC32-4DD3-9F7E-682738575E69}" type="pres">
      <dgm:prSet presAssocID="{91BE30C8-F2B1-447F-8370-C959481F200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0465E2D2-B3F6-4A61-A1DA-28E3A7FF3D0F}" type="pres">
      <dgm:prSet presAssocID="{9C4B6808-FD88-4CD6-B12B-590A54395029}" presName="sibTrans" presStyleCnt="0"/>
      <dgm:spPr/>
    </dgm:pt>
    <dgm:pt modelId="{AF0ADDE6-A3A7-4578-8B00-ED11D4D0EA0F}" type="pres">
      <dgm:prSet presAssocID="{F3E35D38-60F4-41E0-B4DF-E9C254E334E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72A6C719-8F05-446F-8D11-F78EDBA515E3}" type="pres">
      <dgm:prSet presAssocID="{3D9A56F0-66A7-4445-BCFF-5C28C3FD7A93}" presName="sibTrans" presStyleCnt="0"/>
      <dgm:spPr/>
    </dgm:pt>
    <dgm:pt modelId="{D235DD3E-0591-4F28-9722-67BC6C8791C8}" type="pres">
      <dgm:prSet presAssocID="{FF2F7B86-59C6-4986-B946-B659913F04B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E192BE38-F4E9-4ED8-B73F-FBD159B28445}" type="pres">
      <dgm:prSet presAssocID="{8AF5E680-9503-46A6-8098-AA312F796BE3}" presName="sibTrans" presStyleCnt="0"/>
      <dgm:spPr/>
    </dgm:pt>
    <dgm:pt modelId="{CF472B25-01AE-4F83-86A2-938427FCEA47}" type="pres">
      <dgm:prSet presAssocID="{226E0A1B-6801-4825-A2F8-B5679F296E5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3B8B65D-2A30-47A6-B524-C334AA4F4CAC}" type="pres">
      <dgm:prSet presAssocID="{52AAC514-F25C-4023-908A-E658FEACAED9}" presName="sibTrans" presStyleCnt="0"/>
      <dgm:spPr/>
    </dgm:pt>
    <dgm:pt modelId="{FCEAB329-441C-49B5-AE80-7FBD2864414A}" type="pres">
      <dgm:prSet presAssocID="{CC87B063-DD89-4F66-B4D1-C0E567819C1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EB637786-0A68-4C4C-80EB-74D9401C6D8D}" srcId="{4376B02B-ED17-477F-858B-7AB9B8941E1C}" destId="{F3E35D38-60F4-41E0-B4DF-E9C254E334E4}" srcOrd="1" destOrd="0" parTransId="{5B188E9F-60BF-4F21-A5BE-90B34B67B55E}" sibTransId="{3D9A56F0-66A7-4445-BCFF-5C28C3FD7A93}"/>
    <dgm:cxn modelId="{C657CFF8-FADA-4D90-8E25-0AD8380FF405}" type="presOf" srcId="{FF2F7B86-59C6-4986-B946-B659913F04BC}" destId="{D235DD3E-0591-4F28-9722-67BC6C8791C8}" srcOrd="0" destOrd="0" presId="urn:microsoft.com/office/officeart/2005/8/layout/default"/>
    <dgm:cxn modelId="{4B6CF41E-3022-4E3F-B790-F7255C55CD9E}" type="presOf" srcId="{4376B02B-ED17-477F-858B-7AB9B8941E1C}" destId="{A887DD14-ED3D-4D51-B595-5224463A1778}" srcOrd="0" destOrd="0" presId="urn:microsoft.com/office/officeart/2005/8/layout/default"/>
    <dgm:cxn modelId="{A234755F-A368-4987-880D-ED7A33C0F6C4}" type="presOf" srcId="{226E0A1B-6801-4825-A2F8-B5679F296E5F}" destId="{CF472B25-01AE-4F83-86A2-938427FCEA47}" srcOrd="0" destOrd="0" presId="urn:microsoft.com/office/officeart/2005/8/layout/default"/>
    <dgm:cxn modelId="{AC7A8A18-B00E-427D-872D-311F7F00330A}" type="presOf" srcId="{F3E35D38-60F4-41E0-B4DF-E9C254E334E4}" destId="{AF0ADDE6-A3A7-4578-8B00-ED11D4D0EA0F}" srcOrd="0" destOrd="0" presId="urn:microsoft.com/office/officeart/2005/8/layout/default"/>
    <dgm:cxn modelId="{A0A5FA71-4BA9-4F6B-9F6F-A8CB75916305}" srcId="{4376B02B-ED17-477F-858B-7AB9B8941E1C}" destId="{FF2F7B86-59C6-4986-B946-B659913F04BC}" srcOrd="2" destOrd="0" parTransId="{42FF2B29-F777-4216-80F1-322D3F57DB7D}" sibTransId="{8AF5E680-9503-46A6-8098-AA312F796BE3}"/>
    <dgm:cxn modelId="{B89870D4-D0BC-40B3-B8BB-6A40B8E56975}" type="presOf" srcId="{CC87B063-DD89-4F66-B4D1-C0E567819C11}" destId="{FCEAB329-441C-49B5-AE80-7FBD2864414A}" srcOrd="0" destOrd="0" presId="urn:microsoft.com/office/officeart/2005/8/layout/default"/>
    <dgm:cxn modelId="{1F3F0273-2687-4E2E-B5EB-428F1A0BF268}" srcId="{4376B02B-ED17-477F-858B-7AB9B8941E1C}" destId="{91BE30C8-F2B1-447F-8370-C959481F2007}" srcOrd="0" destOrd="0" parTransId="{D75F4C8B-D283-490F-9AEA-75EB0B6EB562}" sibTransId="{9C4B6808-FD88-4CD6-B12B-590A54395029}"/>
    <dgm:cxn modelId="{6F29E465-98B8-4799-8941-7C7DD94C0142}" srcId="{4376B02B-ED17-477F-858B-7AB9B8941E1C}" destId="{226E0A1B-6801-4825-A2F8-B5679F296E5F}" srcOrd="3" destOrd="0" parTransId="{634AFA39-8261-4BD9-B392-A00F49310D69}" sibTransId="{52AAC514-F25C-4023-908A-E658FEACAED9}"/>
    <dgm:cxn modelId="{8D27DCCE-060B-4A19-9273-A7E44967D087}" srcId="{4376B02B-ED17-477F-858B-7AB9B8941E1C}" destId="{CC87B063-DD89-4F66-B4D1-C0E567819C11}" srcOrd="4" destOrd="0" parTransId="{8E57FF04-188A-44D8-8BBA-EC6F455E7A4C}" sibTransId="{24A7321C-EAA7-4F5E-A544-5F199D6E765E}"/>
    <dgm:cxn modelId="{1250534A-9F92-472B-A73D-F4B27CE8C31F}" type="presOf" srcId="{91BE30C8-F2B1-447F-8370-C959481F2007}" destId="{B3126F6E-FC32-4DD3-9F7E-682738575E69}" srcOrd="0" destOrd="0" presId="urn:microsoft.com/office/officeart/2005/8/layout/default"/>
    <dgm:cxn modelId="{A067CD76-4F84-4060-B7F1-2C6B3FF3F308}" type="presParOf" srcId="{A887DD14-ED3D-4D51-B595-5224463A1778}" destId="{B3126F6E-FC32-4DD3-9F7E-682738575E69}" srcOrd="0" destOrd="0" presId="urn:microsoft.com/office/officeart/2005/8/layout/default"/>
    <dgm:cxn modelId="{E21C87D3-CB74-442B-8688-C1744B9FA98F}" type="presParOf" srcId="{A887DD14-ED3D-4D51-B595-5224463A1778}" destId="{0465E2D2-B3F6-4A61-A1DA-28E3A7FF3D0F}" srcOrd="1" destOrd="0" presId="urn:microsoft.com/office/officeart/2005/8/layout/default"/>
    <dgm:cxn modelId="{E8B5D321-A21A-4C1C-B5D5-903BDBD85844}" type="presParOf" srcId="{A887DD14-ED3D-4D51-B595-5224463A1778}" destId="{AF0ADDE6-A3A7-4578-8B00-ED11D4D0EA0F}" srcOrd="2" destOrd="0" presId="urn:microsoft.com/office/officeart/2005/8/layout/default"/>
    <dgm:cxn modelId="{0F800402-4AC1-4740-9A8F-107ACE48F78B}" type="presParOf" srcId="{A887DD14-ED3D-4D51-B595-5224463A1778}" destId="{72A6C719-8F05-446F-8D11-F78EDBA515E3}" srcOrd="3" destOrd="0" presId="urn:microsoft.com/office/officeart/2005/8/layout/default"/>
    <dgm:cxn modelId="{4B206040-586B-4CB9-B414-B522272C0DFD}" type="presParOf" srcId="{A887DD14-ED3D-4D51-B595-5224463A1778}" destId="{D235DD3E-0591-4F28-9722-67BC6C8791C8}" srcOrd="4" destOrd="0" presId="urn:microsoft.com/office/officeart/2005/8/layout/default"/>
    <dgm:cxn modelId="{5407244C-8340-4EE4-A227-AC8DA9760BB2}" type="presParOf" srcId="{A887DD14-ED3D-4D51-B595-5224463A1778}" destId="{E192BE38-F4E9-4ED8-B73F-FBD159B28445}" srcOrd="5" destOrd="0" presId="urn:microsoft.com/office/officeart/2005/8/layout/default"/>
    <dgm:cxn modelId="{D63686FD-9405-4EDA-A27C-DAA1B88FF1D2}" type="presParOf" srcId="{A887DD14-ED3D-4D51-B595-5224463A1778}" destId="{CF472B25-01AE-4F83-86A2-938427FCEA47}" srcOrd="6" destOrd="0" presId="urn:microsoft.com/office/officeart/2005/8/layout/default"/>
    <dgm:cxn modelId="{C64662B7-8D97-40D2-AE07-7AAE5BC1F897}" type="presParOf" srcId="{A887DD14-ED3D-4D51-B595-5224463A1778}" destId="{33B8B65D-2A30-47A6-B524-C334AA4F4CAC}" srcOrd="7" destOrd="0" presId="urn:microsoft.com/office/officeart/2005/8/layout/default"/>
    <dgm:cxn modelId="{D8F57E7F-6FA9-4A71-B4D7-D17BCFA5F011}" type="presParOf" srcId="{A887DD14-ED3D-4D51-B595-5224463A1778}" destId="{FCEAB329-441C-49B5-AE80-7FBD2864414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5A5F5-C121-4565-B07B-3D3FF7EADA4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990F10-D159-49AC-857D-66CE9FFD1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Fashion Designer</a:t>
          </a:r>
        </a:p>
      </dgm:t>
    </dgm:pt>
    <dgm:pt modelId="{37785AFA-E778-45F3-8E3B-6C5DD6FAD57F}" type="parTrans" cxnId="{90995FEF-68A1-4F2C-A1F6-237518FC3594}">
      <dgm:prSet/>
      <dgm:spPr/>
      <dgm:t>
        <a:bodyPr/>
        <a:lstStyle/>
        <a:p>
          <a:endParaRPr lang="en-US"/>
        </a:p>
      </dgm:t>
    </dgm:pt>
    <dgm:pt modelId="{01953C4E-5A92-4D85-B373-B2701964BF61}" type="sibTrans" cxnId="{90995FEF-68A1-4F2C-A1F6-237518FC3594}">
      <dgm:prSet/>
      <dgm:spPr/>
      <dgm:t>
        <a:bodyPr/>
        <a:lstStyle/>
        <a:p>
          <a:endParaRPr lang="en-US"/>
        </a:p>
      </dgm:t>
    </dgm:pt>
    <dgm:pt modelId="{799BD375-C1A0-4123-B43F-AFF5796729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Fashion Social Media Group</a:t>
          </a:r>
        </a:p>
      </dgm:t>
    </dgm:pt>
    <dgm:pt modelId="{A7A60B2C-DF99-466B-9000-54102F378299}" type="parTrans" cxnId="{42D92FE9-FD65-4497-A02E-15FE5811A9BF}">
      <dgm:prSet/>
      <dgm:spPr/>
      <dgm:t>
        <a:bodyPr/>
        <a:lstStyle/>
        <a:p>
          <a:endParaRPr lang="en-US"/>
        </a:p>
      </dgm:t>
    </dgm:pt>
    <dgm:pt modelId="{4D622CFA-05AB-48FF-960A-7B637CF87733}" type="sibTrans" cxnId="{42D92FE9-FD65-4497-A02E-15FE5811A9BF}">
      <dgm:prSet/>
      <dgm:spPr/>
      <dgm:t>
        <a:bodyPr/>
        <a:lstStyle/>
        <a:p>
          <a:endParaRPr lang="en-US"/>
        </a:p>
      </dgm:t>
    </dgm:pt>
    <dgm:pt modelId="{6CB32105-E2C6-4AF2-93FB-FB23BDB5D3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Laundry &amp; Cleaning Service</a:t>
          </a:r>
        </a:p>
      </dgm:t>
    </dgm:pt>
    <dgm:pt modelId="{79CA29AD-85B6-40A8-A25E-52C0DD1FB19C}" type="parTrans" cxnId="{93AFE818-09EF-48EC-9422-66EE780C2898}">
      <dgm:prSet/>
      <dgm:spPr/>
      <dgm:t>
        <a:bodyPr/>
        <a:lstStyle/>
        <a:p>
          <a:endParaRPr lang="en-US"/>
        </a:p>
      </dgm:t>
    </dgm:pt>
    <dgm:pt modelId="{91C00714-8F17-4235-A919-6B10838DE0B1}" type="sibTrans" cxnId="{93AFE818-09EF-48EC-9422-66EE780C2898}">
      <dgm:prSet/>
      <dgm:spPr/>
      <dgm:t>
        <a:bodyPr/>
        <a:lstStyle/>
        <a:p>
          <a:endParaRPr lang="en-US"/>
        </a:p>
      </dgm:t>
    </dgm:pt>
    <dgm:pt modelId="{1ACCEF9E-B758-4925-8BF4-400552FDDBD1}" type="pres">
      <dgm:prSet presAssocID="{3A05A5F5-C121-4565-B07B-3D3FF7EADA4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6D82B3DC-C72B-40E0-B5A3-E1C70EBB1C68}" type="pres">
      <dgm:prSet presAssocID="{52990F10-D159-49AC-857D-66CE9FFD10D4}" presName="compNode" presStyleCnt="0"/>
      <dgm:spPr/>
    </dgm:pt>
    <dgm:pt modelId="{3A163863-8736-4933-910D-7E3EBEA6C2B2}" type="pres">
      <dgm:prSet presAssocID="{52990F10-D159-49AC-857D-66CE9FFD10D4}" presName="iconRect" presStyleLbl="node1" presStyleIdx="0" presStyleCnt="3" custLinFactNeighborY="352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ess"/>
        </a:ext>
      </dgm:extLst>
    </dgm:pt>
    <dgm:pt modelId="{C84A0829-E67C-4B52-A2A3-E30A287019B3}" type="pres">
      <dgm:prSet presAssocID="{52990F10-D159-49AC-857D-66CE9FFD10D4}" presName="spaceRect" presStyleCnt="0"/>
      <dgm:spPr/>
    </dgm:pt>
    <dgm:pt modelId="{842EB221-635F-4C56-9C11-880C283344CC}" type="pres">
      <dgm:prSet presAssocID="{52990F10-D159-49AC-857D-66CE9FFD10D4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D"/>
        </a:p>
      </dgm:t>
    </dgm:pt>
    <dgm:pt modelId="{82CE6108-D6F4-4C71-A1E9-4DEB03F8106F}" type="pres">
      <dgm:prSet presAssocID="{01953C4E-5A92-4D85-B373-B2701964BF61}" presName="sibTrans" presStyleCnt="0"/>
      <dgm:spPr/>
    </dgm:pt>
    <dgm:pt modelId="{296475C7-4E5A-4FD5-962A-9E7875F0C81F}" type="pres">
      <dgm:prSet presAssocID="{799BD375-C1A0-4123-B43F-AFF57967293A}" presName="compNode" presStyleCnt="0"/>
      <dgm:spPr/>
    </dgm:pt>
    <dgm:pt modelId="{E19BF1F2-86A1-4385-A913-E2BABBB9498F}" type="pres">
      <dgm:prSet presAssocID="{799BD375-C1A0-4123-B43F-AFF5796729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C2ECD5F-39F9-45A5-B02D-66DB4158E480}" type="pres">
      <dgm:prSet presAssocID="{799BD375-C1A0-4123-B43F-AFF57967293A}" presName="spaceRect" presStyleCnt="0"/>
      <dgm:spPr/>
    </dgm:pt>
    <dgm:pt modelId="{380341A1-7B65-4CDD-98A6-018FCC033586}" type="pres">
      <dgm:prSet presAssocID="{799BD375-C1A0-4123-B43F-AFF57967293A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D"/>
        </a:p>
      </dgm:t>
    </dgm:pt>
    <dgm:pt modelId="{2D4A9B04-6278-4F9E-959C-0B7CC2644298}" type="pres">
      <dgm:prSet presAssocID="{4D622CFA-05AB-48FF-960A-7B637CF87733}" presName="sibTrans" presStyleCnt="0"/>
      <dgm:spPr/>
    </dgm:pt>
    <dgm:pt modelId="{271C4249-F32F-4D23-A242-64CAF2BE1C93}" type="pres">
      <dgm:prSet presAssocID="{6CB32105-E2C6-4AF2-93FB-FB23BDB5D38F}" presName="compNode" presStyleCnt="0"/>
      <dgm:spPr/>
    </dgm:pt>
    <dgm:pt modelId="{41A964CC-6F43-4E64-9F93-06B655BC496E}" type="pres">
      <dgm:prSet presAssocID="{6CB32105-E2C6-4AF2-93FB-FB23BDB5D3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wel"/>
        </a:ext>
      </dgm:extLst>
    </dgm:pt>
    <dgm:pt modelId="{19F703BF-5F8F-4B70-9EE5-FF960AAF97F6}" type="pres">
      <dgm:prSet presAssocID="{6CB32105-E2C6-4AF2-93FB-FB23BDB5D38F}" presName="spaceRect" presStyleCnt="0"/>
      <dgm:spPr/>
    </dgm:pt>
    <dgm:pt modelId="{D4C66938-59BB-4E91-BCAD-B451E81975AC}" type="pres">
      <dgm:prSet presAssocID="{6CB32105-E2C6-4AF2-93FB-FB23BDB5D38F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93AFE818-09EF-48EC-9422-66EE780C2898}" srcId="{3A05A5F5-C121-4565-B07B-3D3FF7EADA4D}" destId="{6CB32105-E2C6-4AF2-93FB-FB23BDB5D38F}" srcOrd="2" destOrd="0" parTransId="{79CA29AD-85B6-40A8-A25E-52C0DD1FB19C}" sibTransId="{91C00714-8F17-4235-A919-6B10838DE0B1}"/>
    <dgm:cxn modelId="{F5440DE0-EDF1-467D-9925-9484A93847DA}" type="presOf" srcId="{52990F10-D159-49AC-857D-66CE9FFD10D4}" destId="{842EB221-635F-4C56-9C11-880C283344CC}" srcOrd="0" destOrd="0" presId="urn:microsoft.com/office/officeart/2018/2/layout/IconLabelList"/>
    <dgm:cxn modelId="{90995FEF-68A1-4F2C-A1F6-237518FC3594}" srcId="{3A05A5F5-C121-4565-B07B-3D3FF7EADA4D}" destId="{52990F10-D159-49AC-857D-66CE9FFD10D4}" srcOrd="0" destOrd="0" parTransId="{37785AFA-E778-45F3-8E3B-6C5DD6FAD57F}" sibTransId="{01953C4E-5A92-4D85-B373-B2701964BF61}"/>
    <dgm:cxn modelId="{5B8FC9C3-73AA-4DB6-940A-D8B9DB57EC3A}" type="presOf" srcId="{6CB32105-E2C6-4AF2-93FB-FB23BDB5D38F}" destId="{D4C66938-59BB-4E91-BCAD-B451E81975AC}" srcOrd="0" destOrd="0" presId="urn:microsoft.com/office/officeart/2018/2/layout/IconLabelList"/>
    <dgm:cxn modelId="{310F7E81-063F-4B03-AB68-D0F1276A00FA}" type="presOf" srcId="{799BD375-C1A0-4123-B43F-AFF57967293A}" destId="{380341A1-7B65-4CDD-98A6-018FCC033586}" srcOrd="0" destOrd="0" presId="urn:microsoft.com/office/officeart/2018/2/layout/IconLabelList"/>
    <dgm:cxn modelId="{42D92FE9-FD65-4497-A02E-15FE5811A9BF}" srcId="{3A05A5F5-C121-4565-B07B-3D3FF7EADA4D}" destId="{799BD375-C1A0-4123-B43F-AFF57967293A}" srcOrd="1" destOrd="0" parTransId="{A7A60B2C-DF99-466B-9000-54102F378299}" sibTransId="{4D622CFA-05AB-48FF-960A-7B637CF87733}"/>
    <dgm:cxn modelId="{13FBEA49-750D-48D6-9D04-73A28F64009E}" type="presOf" srcId="{3A05A5F5-C121-4565-B07B-3D3FF7EADA4D}" destId="{1ACCEF9E-B758-4925-8BF4-400552FDDBD1}" srcOrd="0" destOrd="0" presId="urn:microsoft.com/office/officeart/2018/2/layout/IconLabelList"/>
    <dgm:cxn modelId="{BCC97716-3AB1-4A39-891A-74A9FDD68168}" type="presParOf" srcId="{1ACCEF9E-B758-4925-8BF4-400552FDDBD1}" destId="{6D82B3DC-C72B-40E0-B5A3-E1C70EBB1C68}" srcOrd="0" destOrd="0" presId="urn:microsoft.com/office/officeart/2018/2/layout/IconLabelList"/>
    <dgm:cxn modelId="{9B2CAE27-6945-4CD8-9175-443BE489E8B3}" type="presParOf" srcId="{6D82B3DC-C72B-40E0-B5A3-E1C70EBB1C68}" destId="{3A163863-8736-4933-910D-7E3EBEA6C2B2}" srcOrd="0" destOrd="0" presId="urn:microsoft.com/office/officeart/2018/2/layout/IconLabelList"/>
    <dgm:cxn modelId="{D1CBE276-A6AD-49A0-B01F-EB60FA92B483}" type="presParOf" srcId="{6D82B3DC-C72B-40E0-B5A3-E1C70EBB1C68}" destId="{C84A0829-E67C-4B52-A2A3-E30A287019B3}" srcOrd="1" destOrd="0" presId="urn:microsoft.com/office/officeart/2018/2/layout/IconLabelList"/>
    <dgm:cxn modelId="{E26FEE9F-FD18-45AC-8F81-41CF587EAD8F}" type="presParOf" srcId="{6D82B3DC-C72B-40E0-B5A3-E1C70EBB1C68}" destId="{842EB221-635F-4C56-9C11-880C283344CC}" srcOrd="2" destOrd="0" presId="urn:microsoft.com/office/officeart/2018/2/layout/IconLabelList"/>
    <dgm:cxn modelId="{A14DD6F4-B368-4189-8E80-D3351B3C842D}" type="presParOf" srcId="{1ACCEF9E-B758-4925-8BF4-400552FDDBD1}" destId="{82CE6108-D6F4-4C71-A1E9-4DEB03F8106F}" srcOrd="1" destOrd="0" presId="urn:microsoft.com/office/officeart/2018/2/layout/IconLabelList"/>
    <dgm:cxn modelId="{5AF9E283-B0E3-4344-9B28-9B9F7BA22B37}" type="presParOf" srcId="{1ACCEF9E-B758-4925-8BF4-400552FDDBD1}" destId="{296475C7-4E5A-4FD5-962A-9E7875F0C81F}" srcOrd="2" destOrd="0" presId="urn:microsoft.com/office/officeart/2018/2/layout/IconLabelList"/>
    <dgm:cxn modelId="{E388D26C-84DD-488B-AAFA-3E116A245802}" type="presParOf" srcId="{296475C7-4E5A-4FD5-962A-9E7875F0C81F}" destId="{E19BF1F2-86A1-4385-A913-E2BABBB9498F}" srcOrd="0" destOrd="0" presId="urn:microsoft.com/office/officeart/2018/2/layout/IconLabelList"/>
    <dgm:cxn modelId="{17EDABA7-EFC7-44FB-8C7D-458F3F0DD52D}" type="presParOf" srcId="{296475C7-4E5A-4FD5-962A-9E7875F0C81F}" destId="{2C2ECD5F-39F9-45A5-B02D-66DB4158E480}" srcOrd="1" destOrd="0" presId="urn:microsoft.com/office/officeart/2018/2/layout/IconLabelList"/>
    <dgm:cxn modelId="{B341AA75-7A93-4D8A-98AC-5429CE22F80A}" type="presParOf" srcId="{296475C7-4E5A-4FD5-962A-9E7875F0C81F}" destId="{380341A1-7B65-4CDD-98A6-018FCC033586}" srcOrd="2" destOrd="0" presId="urn:microsoft.com/office/officeart/2018/2/layout/IconLabelList"/>
    <dgm:cxn modelId="{704A3894-9EAA-46A5-A3C5-87F4D31DFA57}" type="presParOf" srcId="{1ACCEF9E-B758-4925-8BF4-400552FDDBD1}" destId="{2D4A9B04-6278-4F9E-959C-0B7CC2644298}" srcOrd="3" destOrd="0" presId="urn:microsoft.com/office/officeart/2018/2/layout/IconLabelList"/>
    <dgm:cxn modelId="{21EBD6BC-DBDE-4634-A766-6B07D0DE3CDA}" type="presParOf" srcId="{1ACCEF9E-B758-4925-8BF4-400552FDDBD1}" destId="{271C4249-F32F-4D23-A242-64CAF2BE1C93}" srcOrd="4" destOrd="0" presId="urn:microsoft.com/office/officeart/2018/2/layout/IconLabelList"/>
    <dgm:cxn modelId="{B30E44E9-C250-4B54-A334-C1677C6F344F}" type="presParOf" srcId="{271C4249-F32F-4D23-A242-64CAF2BE1C93}" destId="{41A964CC-6F43-4E64-9F93-06B655BC496E}" srcOrd="0" destOrd="0" presId="urn:microsoft.com/office/officeart/2018/2/layout/IconLabelList"/>
    <dgm:cxn modelId="{23894CEF-B5EB-4588-A50D-2169D8C590AD}" type="presParOf" srcId="{271C4249-F32F-4D23-A242-64CAF2BE1C93}" destId="{19F703BF-5F8F-4B70-9EE5-FF960AAF97F6}" srcOrd="1" destOrd="0" presId="urn:microsoft.com/office/officeart/2018/2/layout/IconLabelList"/>
    <dgm:cxn modelId="{CB2A5528-1494-4139-B428-B64512A67B21}" type="presParOf" srcId="{271C4249-F32F-4D23-A242-64CAF2BE1C93}" destId="{D4C66938-59BB-4E91-BCAD-B451E81975A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99802-E87D-428C-8875-1BC4F22DB9BE}">
      <dsp:nvSpPr>
        <dsp:cNvPr id="0" name=""/>
        <dsp:cNvSpPr/>
      </dsp:nvSpPr>
      <dsp:spPr>
        <a:xfrm>
          <a:off x="0" y="0"/>
          <a:ext cx="7772400" cy="1143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Harga </a:t>
          </a:r>
          <a:r>
            <a:rPr lang="en-US" sz="2000" kern="1200" err="1"/>
            <a:t>produk</a:t>
          </a:r>
          <a:r>
            <a:rPr lang="en-US" sz="2000" kern="1200"/>
            <a:t> fashion yang </a:t>
          </a:r>
          <a:r>
            <a:rPr lang="en-US" sz="2000" kern="1200" err="1"/>
            <a:t>semakin</a:t>
          </a:r>
          <a:r>
            <a:rPr lang="en-US" sz="2000" kern="1200"/>
            <a:t> </a:t>
          </a:r>
          <a:r>
            <a:rPr lang="en-US" sz="2000" kern="1200" err="1"/>
            <a:t>tahun</a:t>
          </a:r>
          <a:r>
            <a:rPr lang="en-US" sz="2000" kern="1200"/>
            <a:t> </a:t>
          </a:r>
          <a:r>
            <a:rPr lang="en-US" sz="2000" kern="1200" err="1"/>
            <a:t>semakin</a:t>
          </a:r>
          <a:r>
            <a:rPr lang="en-US" sz="2000" kern="1200"/>
            <a:t> </a:t>
          </a:r>
          <a:r>
            <a:rPr lang="en-US" sz="2000" kern="1200" err="1"/>
            <a:t>meningkat</a:t>
          </a:r>
          <a:r>
            <a:rPr lang="en-US" sz="2000" kern="1200"/>
            <a:t> </a:t>
          </a:r>
          <a:r>
            <a:rPr lang="en-US" sz="2000" kern="1200" err="1"/>
            <a:t>berbanding</a:t>
          </a:r>
          <a:r>
            <a:rPr lang="en-US" sz="2000" kern="1200"/>
            <a:t> </a:t>
          </a:r>
          <a:r>
            <a:rPr lang="en-US" sz="2000" kern="1200" err="1"/>
            <a:t>terbalik</a:t>
          </a:r>
          <a:r>
            <a:rPr lang="en-US" sz="2000" kern="1200"/>
            <a:t> </a:t>
          </a:r>
          <a:r>
            <a:rPr lang="en-US" sz="2000" kern="1200" err="1"/>
            <a:t>dengan</a:t>
          </a:r>
          <a:r>
            <a:rPr lang="en-US" sz="2000" kern="1200"/>
            <a:t> </a:t>
          </a:r>
          <a:r>
            <a:rPr lang="en-US" sz="2000" kern="1200" err="1"/>
            <a:t>pemasukan</a:t>
          </a:r>
          <a:r>
            <a:rPr lang="en-US" sz="2000" kern="1200"/>
            <a:t> </a:t>
          </a:r>
          <a:r>
            <a:rPr lang="en-US" sz="2000" kern="1200" err="1"/>
            <a:t>masyarakat</a:t>
          </a:r>
          <a:r>
            <a:rPr lang="en-US" sz="2000" kern="1200"/>
            <a:t> </a:t>
          </a:r>
          <a:r>
            <a:rPr lang="en-US" sz="2000" kern="1200" err="1"/>
            <a:t>Kategori</a:t>
          </a:r>
          <a:r>
            <a:rPr lang="en-US" sz="2000" kern="1200"/>
            <a:t> Mid to Low.</a:t>
          </a:r>
        </a:p>
      </dsp:txBody>
      <dsp:txXfrm>
        <a:off x="33477" y="33477"/>
        <a:ext cx="6539014" cy="1076046"/>
      </dsp:txXfrm>
    </dsp:sp>
    <dsp:sp modelId="{AF2F5EE1-34D3-46E0-BEC8-204E9A6B0115}">
      <dsp:nvSpPr>
        <dsp:cNvPr id="0" name=""/>
        <dsp:cNvSpPr/>
      </dsp:nvSpPr>
      <dsp:spPr>
        <a:xfrm>
          <a:off x="685799" y="1333500"/>
          <a:ext cx="7772400" cy="1143000"/>
        </a:xfrm>
        <a:prstGeom prst="roundRect">
          <a:avLst>
            <a:gd name="adj" fmla="val 10000"/>
          </a:avLst>
        </a:prstGeom>
        <a:solidFill>
          <a:schemeClr val="accent2">
            <a:hueOff val="10042181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/>
            <a:t>Efek</a:t>
          </a:r>
          <a:r>
            <a:rPr lang="en-US" sz="2000" kern="1200"/>
            <a:t> </a:t>
          </a:r>
          <a:r>
            <a:rPr lang="en-US" sz="2000" kern="1200" err="1"/>
            <a:t>Negatif</a:t>
          </a:r>
          <a:r>
            <a:rPr lang="en-US" sz="2000" kern="1200"/>
            <a:t> yang </a:t>
          </a:r>
          <a:r>
            <a:rPr lang="en-US" sz="2000" kern="1200" err="1"/>
            <a:t>ditimbulkan</a:t>
          </a:r>
          <a:r>
            <a:rPr lang="en-US" sz="2000" kern="1200"/>
            <a:t> </a:t>
          </a:r>
          <a:r>
            <a:rPr lang="en-US" sz="2000" kern="1200" err="1"/>
            <a:t>dari</a:t>
          </a:r>
          <a:r>
            <a:rPr lang="en-US" sz="2000" kern="1200"/>
            <a:t> </a:t>
          </a:r>
          <a:r>
            <a:rPr lang="en-US" sz="2000" kern="1200" err="1"/>
            <a:t>produksi</a:t>
          </a:r>
          <a:r>
            <a:rPr lang="en-US" sz="2000" kern="1200"/>
            <a:t> </a:t>
          </a:r>
          <a:r>
            <a:rPr lang="en-US" sz="2000" kern="1200" err="1"/>
            <a:t>produk</a:t>
          </a:r>
          <a:r>
            <a:rPr lang="en-US" sz="2000" kern="1200"/>
            <a:t> fashion yang </a:t>
          </a:r>
          <a:r>
            <a:rPr lang="en-US" sz="2000" kern="1200" err="1"/>
            <a:t>menganut</a:t>
          </a:r>
          <a:r>
            <a:rPr lang="en-US" sz="2000" kern="1200"/>
            <a:t> </a:t>
          </a:r>
          <a:r>
            <a:rPr lang="en-US" sz="2000" kern="1200" err="1"/>
            <a:t>sistem</a:t>
          </a:r>
          <a:r>
            <a:rPr lang="en-US" sz="2000" kern="1200"/>
            <a:t> fast fashion</a:t>
          </a:r>
        </a:p>
      </dsp:txBody>
      <dsp:txXfrm>
        <a:off x="719276" y="1366977"/>
        <a:ext cx="6276696" cy="1076046"/>
      </dsp:txXfrm>
    </dsp:sp>
    <dsp:sp modelId="{09D36808-4EC1-4ABD-B507-26DA5E677368}">
      <dsp:nvSpPr>
        <dsp:cNvPr id="0" name=""/>
        <dsp:cNvSpPr/>
      </dsp:nvSpPr>
      <dsp:spPr>
        <a:xfrm>
          <a:off x="1371599" y="2667000"/>
          <a:ext cx="7772400" cy="1143000"/>
        </a:xfrm>
        <a:prstGeom prst="roundRect">
          <a:avLst>
            <a:gd name="adj" fmla="val 10000"/>
          </a:avLst>
        </a:prstGeom>
        <a:solidFill>
          <a:schemeClr val="accent2">
            <a:hueOff val="20084363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err="1"/>
            <a:t>Keinginan</a:t>
          </a:r>
          <a:r>
            <a:rPr lang="en-US" sz="2000" kern="1200"/>
            <a:t> </a:t>
          </a:r>
          <a:r>
            <a:rPr lang="en-US" sz="2000" kern="1200" err="1"/>
            <a:t>masyarakat</a:t>
          </a:r>
          <a:r>
            <a:rPr lang="en-US" sz="2000" kern="1200"/>
            <a:t> </a:t>
          </a:r>
          <a:r>
            <a:rPr lang="en-US" sz="2000" kern="1200" err="1"/>
            <a:t>kategori</a:t>
          </a:r>
          <a:r>
            <a:rPr lang="en-US" sz="2000" kern="1200"/>
            <a:t> Mid to Low </a:t>
          </a:r>
          <a:r>
            <a:rPr lang="en-US" sz="2000" kern="1200" err="1"/>
            <a:t>untuk</a:t>
          </a:r>
          <a:r>
            <a:rPr lang="en-US" sz="2000" kern="1200"/>
            <a:t> </a:t>
          </a:r>
          <a:r>
            <a:rPr lang="en-US" sz="2000" kern="1200" err="1"/>
            <a:t>menggunakan</a:t>
          </a:r>
          <a:r>
            <a:rPr lang="en-US" sz="2000" kern="1200"/>
            <a:t> </a:t>
          </a:r>
          <a:r>
            <a:rPr lang="en-US" sz="2000" kern="1200" err="1"/>
            <a:t>produk</a:t>
          </a:r>
          <a:r>
            <a:rPr lang="en-US" sz="2000" kern="1200"/>
            <a:t> fashion luxury brand</a:t>
          </a:r>
        </a:p>
      </dsp:txBody>
      <dsp:txXfrm>
        <a:off x="1405076" y="2700477"/>
        <a:ext cx="6276696" cy="1076046"/>
      </dsp:txXfrm>
    </dsp:sp>
    <dsp:sp modelId="{4ACAC0B0-C71B-4FF2-A87E-BC8C861F83E7}">
      <dsp:nvSpPr>
        <dsp:cNvPr id="0" name=""/>
        <dsp:cNvSpPr/>
      </dsp:nvSpPr>
      <dsp:spPr>
        <a:xfrm>
          <a:off x="7029450" y="866775"/>
          <a:ext cx="742950" cy="742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7196614" y="866775"/>
        <a:ext cx="408622" cy="559070"/>
      </dsp:txXfrm>
    </dsp:sp>
    <dsp:sp modelId="{6DA41038-1362-46CB-A68F-00F5BA3C8999}">
      <dsp:nvSpPr>
        <dsp:cNvPr id="0" name=""/>
        <dsp:cNvSpPr/>
      </dsp:nvSpPr>
      <dsp:spPr>
        <a:xfrm>
          <a:off x="7715250" y="2192655"/>
          <a:ext cx="742950" cy="742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0752050"/>
            <a:satOff val="15847"/>
            <a:lumOff val="141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752050"/>
              <a:satOff val="15847"/>
              <a:lumOff val="14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/>
        </a:p>
      </dsp:txBody>
      <dsp:txXfrm>
        <a:off x="7882414" y="2192655"/>
        <a:ext cx="408622" cy="559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26F6E-FC32-4DD3-9F7E-682738575E69}">
      <dsp:nvSpPr>
        <dsp:cNvPr id="0" name=""/>
        <dsp:cNvSpPr/>
      </dsp:nvSpPr>
      <dsp:spPr>
        <a:xfrm>
          <a:off x="3646" y="676979"/>
          <a:ext cx="1974205" cy="11845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Aharoni"/>
            </a:rPr>
            <a:t> </a:t>
          </a:r>
          <a:r>
            <a:rPr lang="en-US" sz="2200" kern="1200" dirty="0"/>
            <a:t> Hari Raya </a:t>
          </a:r>
          <a:r>
            <a:rPr lang="en-US" sz="2200" kern="1200" dirty="0" err="1"/>
            <a:t>Idul</a:t>
          </a:r>
          <a:r>
            <a:rPr lang="en-US" sz="2200" kern="1200" dirty="0"/>
            <a:t> Fitri</a:t>
          </a:r>
        </a:p>
      </dsp:txBody>
      <dsp:txXfrm>
        <a:off x="3646" y="676979"/>
        <a:ext cx="1974205" cy="1184523"/>
      </dsp:txXfrm>
    </dsp:sp>
    <dsp:sp modelId="{AF0ADDE6-A3A7-4578-8B00-ED11D4D0EA0F}">
      <dsp:nvSpPr>
        <dsp:cNvPr id="0" name=""/>
        <dsp:cNvSpPr/>
      </dsp:nvSpPr>
      <dsp:spPr>
        <a:xfrm>
          <a:off x="2175272" y="676979"/>
          <a:ext cx="1974205" cy="11845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Hari Raya Natal &amp; </a:t>
          </a:r>
          <a:r>
            <a:rPr lang="en-US" sz="2200" kern="1200" dirty="0" err="1"/>
            <a:t>Tahun</a:t>
          </a:r>
          <a:r>
            <a:rPr lang="en-US" sz="2200" kern="1200" dirty="0"/>
            <a:t> Baru</a:t>
          </a:r>
        </a:p>
      </dsp:txBody>
      <dsp:txXfrm>
        <a:off x="2175272" y="676979"/>
        <a:ext cx="1974205" cy="1184523"/>
      </dsp:txXfrm>
    </dsp:sp>
    <dsp:sp modelId="{D235DD3E-0591-4F28-9722-67BC6C8791C8}">
      <dsp:nvSpPr>
        <dsp:cNvPr id="0" name=""/>
        <dsp:cNvSpPr/>
      </dsp:nvSpPr>
      <dsp:spPr>
        <a:xfrm>
          <a:off x="4346899" y="676979"/>
          <a:ext cx="1974205" cy="11845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 Hari Raya Imlek</a:t>
          </a:r>
        </a:p>
      </dsp:txBody>
      <dsp:txXfrm>
        <a:off x="4346899" y="676979"/>
        <a:ext cx="1974205" cy="1184523"/>
      </dsp:txXfrm>
    </dsp:sp>
    <dsp:sp modelId="{CF472B25-01AE-4F83-86A2-938427FCEA47}">
      <dsp:nvSpPr>
        <dsp:cNvPr id="0" name=""/>
        <dsp:cNvSpPr/>
      </dsp:nvSpPr>
      <dsp:spPr>
        <a:xfrm>
          <a:off x="6518525" y="676979"/>
          <a:ext cx="1974205" cy="11845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High Season &amp; </a:t>
          </a:r>
          <a:r>
            <a:rPr lang="en-US" sz="2200" kern="1200" dirty="0" err="1"/>
            <a:t>Harbolnas</a:t>
          </a:r>
          <a:endParaRPr lang="en-US" sz="2200" kern="1200" dirty="0"/>
        </a:p>
      </dsp:txBody>
      <dsp:txXfrm>
        <a:off x="6518525" y="676979"/>
        <a:ext cx="1974205" cy="1184523"/>
      </dsp:txXfrm>
    </dsp:sp>
    <dsp:sp modelId="{FCEAB329-441C-49B5-AE80-7FBD2864414A}">
      <dsp:nvSpPr>
        <dsp:cNvPr id="0" name=""/>
        <dsp:cNvSpPr/>
      </dsp:nvSpPr>
      <dsp:spPr>
        <a:xfrm>
          <a:off x="8690151" y="676979"/>
          <a:ext cx="1974205" cy="118452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Graduation &amp; Wedding</a:t>
          </a:r>
        </a:p>
      </dsp:txBody>
      <dsp:txXfrm>
        <a:off x="8690151" y="676979"/>
        <a:ext cx="1974205" cy="11845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63863-8736-4933-910D-7E3EBEA6C2B2}">
      <dsp:nvSpPr>
        <dsp:cNvPr id="0" name=""/>
        <dsp:cNvSpPr/>
      </dsp:nvSpPr>
      <dsp:spPr>
        <a:xfrm>
          <a:off x="766799" y="463690"/>
          <a:ext cx="1223100" cy="12231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EB221-635F-4C56-9C11-880C283344CC}">
      <dsp:nvSpPr>
        <dsp:cNvPr id="0" name=""/>
        <dsp:cNvSpPr/>
      </dsp:nvSpPr>
      <dsp:spPr>
        <a:xfrm>
          <a:off x="19349" y="1986684"/>
          <a:ext cx="2718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Fashion Designer</a:t>
          </a:r>
        </a:p>
      </dsp:txBody>
      <dsp:txXfrm>
        <a:off x="19349" y="1986684"/>
        <a:ext cx="2718000" cy="720000"/>
      </dsp:txXfrm>
    </dsp:sp>
    <dsp:sp modelId="{E19BF1F2-86A1-4385-A913-E2BABBB9498F}">
      <dsp:nvSpPr>
        <dsp:cNvPr id="0" name=""/>
        <dsp:cNvSpPr/>
      </dsp:nvSpPr>
      <dsp:spPr>
        <a:xfrm>
          <a:off x="3960450" y="420563"/>
          <a:ext cx="1223100" cy="12231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341A1-7B65-4CDD-98A6-018FCC033586}">
      <dsp:nvSpPr>
        <dsp:cNvPr id="0" name=""/>
        <dsp:cNvSpPr/>
      </dsp:nvSpPr>
      <dsp:spPr>
        <a:xfrm>
          <a:off x="3213000" y="1986684"/>
          <a:ext cx="2718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Fashion Social Media Group</a:t>
          </a:r>
        </a:p>
      </dsp:txBody>
      <dsp:txXfrm>
        <a:off x="3213000" y="1986684"/>
        <a:ext cx="2718000" cy="720000"/>
      </dsp:txXfrm>
    </dsp:sp>
    <dsp:sp modelId="{41A964CC-6F43-4E64-9F93-06B655BC496E}">
      <dsp:nvSpPr>
        <dsp:cNvPr id="0" name=""/>
        <dsp:cNvSpPr/>
      </dsp:nvSpPr>
      <dsp:spPr>
        <a:xfrm>
          <a:off x="7154100" y="420563"/>
          <a:ext cx="1223100" cy="12231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66938-59BB-4E91-BCAD-B451E81975AC}">
      <dsp:nvSpPr>
        <dsp:cNvPr id="0" name=""/>
        <dsp:cNvSpPr/>
      </dsp:nvSpPr>
      <dsp:spPr>
        <a:xfrm>
          <a:off x="6406650" y="1986684"/>
          <a:ext cx="2718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Laundry &amp; Cleaning Service</a:t>
          </a:r>
        </a:p>
      </dsp:txBody>
      <dsp:txXfrm>
        <a:off x="6406650" y="1986684"/>
        <a:ext cx="2718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68187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4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6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1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4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48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8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6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2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B45BA4C-9B54-4496-821F-9E0985CA98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painted texture">
            <a:extLst>
              <a:ext uri="{FF2B5EF4-FFF2-40B4-BE49-F238E27FC236}">
                <a16:creationId xmlns:a16="http://schemas.microsoft.com/office/drawing/2014/main" xmlns="" id="{2FB0C570-500C-41CB-9CA8-D05856B6F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9" r="38207" b="4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93" y="895837"/>
            <a:ext cx="5066326" cy="50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xmlns="" id="{A4E21D22-3BB7-4CFD-91BF-D8094A6E9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3542" y="1296285"/>
            <a:ext cx="1624965" cy="162496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C61EBFC-9B53-4C50-B0E7-3E7BC7C5C715}"/>
              </a:ext>
            </a:extLst>
          </p:cNvPr>
          <p:cNvSpPr/>
          <p:nvPr/>
        </p:nvSpPr>
        <p:spPr>
          <a:xfrm>
            <a:off x="5934075" y="1661795"/>
            <a:ext cx="314960" cy="3992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C3D247B-9FA1-4F15-94D1-2F0E98E8D93F}"/>
              </a:ext>
            </a:extLst>
          </p:cNvPr>
          <p:cNvSpPr/>
          <p:nvPr/>
        </p:nvSpPr>
        <p:spPr>
          <a:xfrm rot="-5400000">
            <a:off x="5934074" y="1428115"/>
            <a:ext cx="314960" cy="3992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0BA5DD-F53D-4901-A1DD-71C95CC10088}"/>
              </a:ext>
            </a:extLst>
          </p:cNvPr>
          <p:cNvSpPr txBox="1"/>
          <p:nvPr/>
        </p:nvSpPr>
        <p:spPr>
          <a:xfrm>
            <a:off x="1515110" y="32423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Offline Transaction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06848F-9FB0-4161-86C4-72C491E93D96}"/>
              </a:ext>
            </a:extLst>
          </p:cNvPr>
          <p:cNvSpPr txBox="1"/>
          <p:nvPr/>
        </p:nvSpPr>
        <p:spPr>
          <a:xfrm>
            <a:off x="8332469" y="32626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Online Transaction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31CB14-25F7-435A-B4BA-BF774B59AA24}"/>
              </a:ext>
            </a:extLst>
          </p:cNvPr>
          <p:cNvSpPr txBox="1"/>
          <p:nvPr/>
        </p:nvSpPr>
        <p:spPr>
          <a:xfrm>
            <a:off x="5497828" y="56908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Expensive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FF1A3F8-19F8-416C-B0B0-4FE74818368F}"/>
              </a:ext>
            </a:extLst>
          </p:cNvPr>
          <p:cNvSpPr txBox="1"/>
          <p:nvPr/>
        </p:nvSpPr>
        <p:spPr>
          <a:xfrm>
            <a:off x="5497827" y="12915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Affordable</a:t>
            </a:r>
          </a:p>
        </p:txBody>
      </p:sp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9B74F0CB-5FAE-41AF-AF4B-973FD361A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4265148"/>
            <a:ext cx="2743200" cy="1131865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016048C3-5806-459C-972B-CB7CC4A9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40" y="4265147"/>
            <a:ext cx="2743200" cy="11318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88" y="1291588"/>
            <a:ext cx="1747455" cy="17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904" y="1069332"/>
            <a:ext cx="9144000" cy="75947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Our Team</a:t>
            </a:r>
            <a:endParaRPr lang="en-ID" sz="6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9509" y="4572000"/>
            <a:ext cx="10524227" cy="150018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      </a:t>
            </a:r>
            <a:r>
              <a:rPr lang="en-US" dirty="0" err="1" smtClean="0">
                <a:solidFill>
                  <a:srgbClr val="FF0000"/>
                </a:solidFill>
              </a:rPr>
              <a:t>Alfonsus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Farel</a:t>
            </a:r>
            <a:r>
              <a:rPr lang="en-US" dirty="0" smtClean="0">
                <a:solidFill>
                  <a:srgbClr val="FF0000"/>
                </a:solidFill>
              </a:rPr>
              <a:t>                     Putra </a:t>
            </a:r>
            <a:r>
              <a:rPr lang="en-US" dirty="0" err="1" smtClean="0">
                <a:solidFill>
                  <a:srgbClr val="FF0000"/>
                </a:solidFill>
              </a:rPr>
              <a:t>Qchan</a:t>
            </a:r>
            <a:r>
              <a:rPr lang="en-US" dirty="0" smtClean="0">
                <a:solidFill>
                  <a:srgbClr val="FF0000"/>
                </a:solidFill>
              </a:rPr>
              <a:t>                        </a:t>
            </a:r>
            <a:r>
              <a:rPr lang="en-US" dirty="0" err="1" smtClean="0">
                <a:solidFill>
                  <a:srgbClr val="FF0000"/>
                </a:solidFill>
              </a:rPr>
              <a:t>Rizki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Utomo</a:t>
            </a:r>
            <a:r>
              <a:rPr lang="en-US" dirty="0" smtClean="0">
                <a:solidFill>
                  <a:srgbClr val="FF0000"/>
                </a:solidFill>
              </a:rPr>
              <a:t>                       </a:t>
            </a:r>
          </a:p>
          <a:p>
            <a:r>
              <a:rPr lang="en-US" dirty="0" smtClean="0"/>
              <a:t>            CEO                                    COO                                    CMO</a:t>
            </a:r>
            <a:endParaRPr lang="en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4" y="2396246"/>
            <a:ext cx="1737360" cy="1996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02" y="2396246"/>
            <a:ext cx="2129603" cy="19255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63" y="2296439"/>
            <a:ext cx="1765341" cy="21251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6557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904" y="1069332"/>
            <a:ext cx="9144000" cy="75947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Our Team</a:t>
            </a:r>
            <a:endParaRPr lang="en-ID" sz="6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9509" y="4572000"/>
            <a:ext cx="10524227" cy="1500187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Marcelina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Mutiara</a:t>
            </a:r>
            <a:r>
              <a:rPr lang="en-US" dirty="0" smtClean="0">
                <a:solidFill>
                  <a:srgbClr val="FF0000"/>
                </a:solidFill>
              </a:rPr>
              <a:t>                     Joel Robert                     Ryan </a:t>
            </a:r>
            <a:r>
              <a:rPr lang="en-US" dirty="0" err="1" smtClean="0">
                <a:solidFill>
                  <a:srgbClr val="FF0000"/>
                </a:solidFill>
              </a:rPr>
              <a:t>Alamsyah</a:t>
            </a:r>
            <a:r>
              <a:rPr lang="en-US" dirty="0" smtClean="0">
                <a:solidFill>
                  <a:srgbClr val="FF0000"/>
                </a:solidFill>
              </a:rPr>
              <a:t>                       </a:t>
            </a:r>
          </a:p>
          <a:p>
            <a:r>
              <a:rPr lang="en-US" dirty="0" smtClean="0"/>
              <a:t>            CHO                                    CTO                           UI&amp;UX Designer </a:t>
            </a:r>
            <a:endParaRPr lang="en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25" y="2296439"/>
            <a:ext cx="2079310" cy="20659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87" y="2296439"/>
            <a:ext cx="2158138" cy="21060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46" y="2207649"/>
            <a:ext cx="1682622" cy="22434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057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255" y="2428336"/>
            <a:ext cx="9144000" cy="3127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>
                <a:solidFill>
                  <a:srgbClr val="FF0000"/>
                </a:solidFill>
              </a:rPr>
              <a:t>Thank You!!!</a:t>
            </a:r>
            <a:endParaRPr lang="en-ID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xmlns="" id="{358B6E23-8493-4A0F-9409-1BB1B3567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99238EC-3EDA-4FF6-9F43-081294A93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F4993D4D-98B3-40A7-986E-15AB6E6313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61999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F5C336-6E9E-435F-816D-C1E8D093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3183"/>
            <a:ext cx="9144000" cy="92421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haroni"/>
              </a:rPr>
              <a:t>Problem : </a:t>
            </a:r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xmlns="" id="{37329C51-8D49-4765-A361-F16B88D6B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662028"/>
              </p:ext>
            </p:extLst>
          </p:nvPr>
        </p:nvGraphicFramePr>
        <p:xfrm>
          <a:off x="1524000" y="2286000"/>
          <a:ext cx="91440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4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84136905-015B-4510-B514-027CBA846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6CD0F97-2E5B-4E84-8544-EB24DED104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3B272257-593A-402F-88FA-F1DECD9E3F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62000" y="762000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F08660-C1A0-41A8-8314-9D00D6C8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cs typeface="Aharoni"/>
              </a:rPr>
              <a:t>Solution :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676C80-EBA0-4E93-82DA-93E7E3561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563891"/>
            <a:ext cx="9144000" cy="261077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800" dirty="0" err="1"/>
              <a:t>Membuat</a:t>
            </a:r>
            <a:r>
              <a:rPr lang="en-US" sz="1800" dirty="0"/>
              <a:t> Website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penyewaan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 fashion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 </a:t>
            </a:r>
            <a:r>
              <a:rPr lang="en-US" sz="1800" dirty="0" err="1"/>
              <a:t>sistem</a:t>
            </a:r>
            <a:r>
              <a:rPr lang="en-US" sz="1800" dirty="0"/>
              <a:t> C2C agar </a:t>
            </a:r>
            <a:r>
              <a:rPr lang="en-US" sz="1800" dirty="0" err="1"/>
              <a:t>tiap</a:t>
            </a:r>
            <a:r>
              <a:rPr lang="en-US" sz="1800" dirty="0"/>
              <a:t> </a:t>
            </a:r>
            <a:r>
              <a:rPr lang="en-US" sz="1800" dirty="0" err="1"/>
              <a:t>individu</a:t>
            </a:r>
            <a:r>
              <a:rPr lang="en-US" sz="1800" dirty="0"/>
              <a:t> 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menyewa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endParaRPr lang="en-US" sz="1800" dirty="0"/>
          </a:p>
          <a:p>
            <a:pPr>
              <a:lnSpc>
                <a:spcPct val="95000"/>
              </a:lnSpc>
            </a:pPr>
            <a:r>
              <a:rPr lang="en-US" sz="1800" dirty="0" err="1"/>
              <a:t>Selain</a:t>
            </a:r>
            <a:r>
              <a:rPr lang="en-US" sz="1800" dirty="0"/>
              <a:t> </a:t>
            </a:r>
            <a:r>
              <a:rPr lang="en-US" sz="1800" dirty="0" err="1"/>
              <a:t>menyewa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, </a:t>
            </a:r>
            <a:r>
              <a:rPr lang="en-US" sz="1800" dirty="0" err="1"/>
              <a:t>mereka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menyewakan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 fashion </a:t>
            </a:r>
            <a:r>
              <a:rPr lang="en-US" sz="1800" dirty="0" err="1"/>
              <a:t>mereka</a:t>
            </a:r>
            <a:r>
              <a:rPr lang="en-US" sz="1800" dirty="0"/>
              <a:t> agar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pendapatan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produk</a:t>
            </a:r>
            <a:r>
              <a:rPr lang="en-US" sz="1800" dirty="0"/>
              <a:t> yang </a:t>
            </a:r>
            <a:r>
              <a:rPr lang="en-US" sz="1800" dirty="0" err="1"/>
              <a:t>mereka</a:t>
            </a:r>
            <a:r>
              <a:rPr lang="en-US" sz="1800" dirty="0"/>
              <a:t> </a:t>
            </a:r>
            <a:r>
              <a:rPr lang="en-US" sz="1800" dirty="0" err="1"/>
              <a:t>miliki</a:t>
            </a:r>
            <a:endParaRPr lang="en-US" sz="1800" dirty="0"/>
          </a:p>
          <a:p>
            <a:pPr marL="0" indent="0">
              <a:lnSpc>
                <a:spcPct val="95000"/>
              </a:lnSpc>
              <a:buNone/>
            </a:pPr>
            <a:endParaRPr lang="en-US" sz="1800" dirty="0"/>
          </a:p>
          <a:p>
            <a:pPr marL="0" indent="0">
              <a:lnSpc>
                <a:spcPct val="95000"/>
              </a:lnSpc>
              <a:buNone/>
            </a:pPr>
            <a:r>
              <a:rPr lang="en-US" sz="1800" b="1" dirty="0"/>
              <a:t>NOW FASHION ISN'T LIABILITIES, 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sz="1800" b="1" dirty="0"/>
              <a:t>BUT ASSETS THAT CAN YOU MONITIZE</a:t>
            </a:r>
            <a:endParaRPr lang="en-US" sz="18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50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A92954-073D-4891-B53F-683C5DB2B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691026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haroni"/>
              </a:rPr>
              <a:t>Business Model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EA7BC1-E084-4AF7-84BD-6AD976890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2358242"/>
            <a:ext cx="3117274" cy="37408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We take a 15%  commission on each transaction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B9C579C4-5140-49DD-B4D2-28395E0F3E72}"/>
              </a:ext>
            </a:extLst>
          </p:cNvPr>
          <p:cNvSpPr txBox="1">
            <a:spLocks/>
          </p:cNvSpPr>
          <p:nvPr/>
        </p:nvSpPr>
        <p:spPr>
          <a:xfrm>
            <a:off x="5015187" y="2322616"/>
            <a:ext cx="3117274" cy="3740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Premium Subscription &amp; Lite Subscription for Rent Customer</a:t>
            </a:r>
          </a:p>
        </p:txBody>
      </p:sp>
    </p:spTree>
    <p:extLst>
      <p:ext uri="{BB962C8B-B14F-4D97-AF65-F5344CB8AC3E}">
        <p14:creationId xmlns:p14="http://schemas.microsoft.com/office/powerpoint/2010/main" val="3007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84136905-015B-4510-B514-027CBA846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6CD0F97-2E5B-4E84-8544-EB24DED104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3B272257-593A-402F-88FA-F1DECD9E3F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0CB9B-F69A-4B7A-9F63-A37BB498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en-US" dirty="0">
                <a:cs typeface="Aharoni"/>
              </a:rPr>
              <a:t>Market Adoption ( Event )</a:t>
            </a:r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xmlns="" id="{0387F27B-A998-48ED-93DA-4D2CD14FBA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449956"/>
              </p:ext>
            </p:extLst>
          </p:nvPr>
        </p:nvGraphicFramePr>
        <p:xfrm>
          <a:off x="761999" y="3043450"/>
          <a:ext cx="10668004" cy="2538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99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297C9D-8CF3-4C34-9AD7-7513525B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haroni"/>
              </a:rPr>
              <a:t>Market Adoption (Partnership)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8305B7F3-8170-4E13-8D30-6655C127A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161525"/>
              </p:ext>
            </p:extLst>
          </p:nvPr>
        </p:nvGraphicFramePr>
        <p:xfrm>
          <a:off x="1517904" y="2971800"/>
          <a:ext cx="9144000" cy="3127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29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014" y="898780"/>
            <a:ext cx="9144000" cy="1344168"/>
          </a:xfrm>
        </p:spPr>
        <p:txBody>
          <a:bodyPr/>
          <a:lstStyle/>
          <a:p>
            <a:r>
              <a:rPr lang="en-US" dirty="0" smtClean="0"/>
              <a:t>Our Website</a:t>
            </a:r>
            <a:br>
              <a:rPr lang="en-US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ourwear.id</a:t>
            </a:r>
            <a:r>
              <a:rPr lang="en-US" dirty="0" smtClean="0"/>
              <a:t> </a:t>
            </a:r>
            <a:endParaRPr lang="en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4" y="2324819"/>
            <a:ext cx="3614813" cy="19391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81" y="2301346"/>
            <a:ext cx="3702323" cy="1986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67" y="4451230"/>
            <a:ext cx="3698473" cy="19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903" y="914055"/>
            <a:ext cx="9144000" cy="1344168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err="1" smtClean="0"/>
              <a:t>Instagram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@</a:t>
            </a:r>
            <a:r>
              <a:rPr lang="en-US" sz="2400" dirty="0" err="1" smtClean="0">
                <a:solidFill>
                  <a:srgbClr val="FF0000"/>
                </a:solidFill>
              </a:rPr>
              <a:t>ourwear_id</a:t>
            </a:r>
            <a:endParaRPr lang="en-ID" sz="24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56" y="2406540"/>
            <a:ext cx="7873295" cy="3606372"/>
          </a:xfrm>
        </p:spPr>
      </p:pic>
    </p:spTree>
    <p:extLst>
      <p:ext uri="{BB962C8B-B14F-4D97-AF65-F5344CB8AC3E}">
        <p14:creationId xmlns:p14="http://schemas.microsoft.com/office/powerpoint/2010/main" val="72127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49306479-8C4D-4E4A-A330-DFC80A8A01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B45BA4C-9B54-4496-821F-9E0985CA98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5E1BB9D-FAFF-4C3E-9E44-13F8FBABCD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47C897C6-901F-410E-B2AC-162ED94B01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3B762A-354D-4B80-B8D6-2ECCE90A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79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Competitor</a:t>
            </a:r>
          </a:p>
        </p:txBody>
      </p:sp>
    </p:spTree>
    <p:extLst>
      <p:ext uri="{BB962C8B-B14F-4D97-AF65-F5344CB8AC3E}">
        <p14:creationId xmlns:p14="http://schemas.microsoft.com/office/powerpoint/2010/main" val="21053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ismaticVTI">
  <a:themeElements>
    <a:clrScheme name="AnalogousFromRegularSeedLeftStep">
      <a:dk1>
        <a:srgbClr val="000000"/>
      </a:dk1>
      <a:lt1>
        <a:srgbClr val="FFFFFF"/>
      </a:lt1>
      <a:dk2>
        <a:srgbClr val="2D1B30"/>
      </a:dk2>
      <a:lt2>
        <a:srgbClr val="F0F2F3"/>
      </a:lt2>
      <a:accent1>
        <a:srgbClr val="E77929"/>
      </a:accent1>
      <a:accent2>
        <a:srgbClr val="D51817"/>
      </a:accent2>
      <a:accent3>
        <a:srgbClr val="E72978"/>
      </a:accent3>
      <a:accent4>
        <a:srgbClr val="D517B5"/>
      </a:accent4>
      <a:accent5>
        <a:srgbClr val="B829E7"/>
      </a:accent5>
      <a:accent6>
        <a:srgbClr val="5D20D6"/>
      </a:accent6>
      <a:hlink>
        <a:srgbClr val="3F89BF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91</TotalTime>
  <Words>124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Aharoni</vt:lpstr>
      <vt:lpstr>Arial</vt:lpstr>
      <vt:lpstr>Avenir Next LT Pro</vt:lpstr>
      <vt:lpstr>PrismaticVTI</vt:lpstr>
      <vt:lpstr>PowerPoint Presentation</vt:lpstr>
      <vt:lpstr>Problem : </vt:lpstr>
      <vt:lpstr>Solution : </vt:lpstr>
      <vt:lpstr>Business Model :</vt:lpstr>
      <vt:lpstr>Market Adoption ( Event )</vt:lpstr>
      <vt:lpstr>Market Adoption (Partnership)</vt:lpstr>
      <vt:lpstr>Our Website ourwear.id </vt:lpstr>
      <vt:lpstr>Our Instagram @ourwear_id</vt:lpstr>
      <vt:lpstr>Competitor</vt:lpstr>
      <vt:lpstr>PowerPoint Presentation</vt:lpstr>
      <vt:lpstr>Our Team</vt:lpstr>
      <vt:lpstr>Our Team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alamsyahryan23@outlook.com</cp:lastModifiedBy>
  <cp:revision>233</cp:revision>
  <dcterms:created xsi:type="dcterms:W3CDTF">2021-01-29T06:00:38Z</dcterms:created>
  <dcterms:modified xsi:type="dcterms:W3CDTF">2021-01-29T08:20:39Z</dcterms:modified>
</cp:coreProperties>
</file>